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4"/>
  </p:notesMasterIdLst>
  <p:sldIdLst>
    <p:sldId id="258" r:id="rId2"/>
    <p:sldId id="257" r:id="rId3"/>
    <p:sldId id="259" r:id="rId4"/>
    <p:sldId id="261" r:id="rId5"/>
    <p:sldId id="260" r:id="rId6"/>
    <p:sldId id="262" r:id="rId7"/>
    <p:sldId id="265" r:id="rId8"/>
    <p:sldId id="264" r:id="rId9"/>
    <p:sldId id="268" r:id="rId10"/>
    <p:sldId id="266" r:id="rId11"/>
    <p:sldId id="269" r:id="rId12"/>
    <p:sldId id="270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7"/>
  </p:normalViewPr>
  <p:slideViewPr>
    <p:cSldViewPr snapToGrid="0" snapToObjects="1">
      <p:cViewPr varScale="1">
        <p:scale>
          <a:sx n="104" d="100"/>
          <a:sy n="104" d="100"/>
        </p:scale>
        <p:origin x="89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sv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hyperlink" Target="https://csc3cites.fr/dokuwiki/doku.php?id=portraitdeterritoire" TargetMode="External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sv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hyperlink" Target="https://csc3cites.fr/dokuwiki/doku.php?id=portraitdeterritoire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90E39E-97E5-4FC9-B7CF-8D116C49577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049CC29D-9AF8-40EA-9A25-C3683441F34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FR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fr-FR" sz="19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fr-FR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Introduction</a:t>
          </a:r>
          <a:endParaRPr lang="en-US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DCA399-DD7B-4E31-88E0-9F8F1FC33AEC}" type="parTrans" cxnId="{F4C3CDFD-0BE8-42F0-9020-ED2CD01981E8}">
      <dgm:prSet/>
      <dgm:spPr/>
      <dgm:t>
        <a:bodyPr/>
        <a:lstStyle/>
        <a:p>
          <a:endParaRPr lang="en-US"/>
        </a:p>
      </dgm:t>
    </dgm:pt>
    <dgm:pt modelId="{5121C4D0-C6C1-4870-87C4-51D9B0F9D477}" type="sibTrans" cxnId="{F4C3CDFD-0BE8-42F0-9020-ED2CD01981E8}">
      <dgm:prSet/>
      <dgm:spPr/>
      <dgm:t>
        <a:bodyPr/>
        <a:lstStyle/>
        <a:p>
          <a:endParaRPr lang="en-US"/>
        </a:p>
      </dgm:t>
    </dgm:pt>
    <dgm:pt modelId="{1FBB3DFB-F7F3-4BD5-937F-B9B94C417C1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FR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r>
            <a:rPr lang="fr-FR" sz="19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fr-FR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Problématique</a:t>
          </a:r>
        </a:p>
      </dgm:t>
    </dgm:pt>
    <dgm:pt modelId="{516C3A18-ECFC-41E5-B99E-76F0530D69EC}" type="parTrans" cxnId="{AFF3DF2F-425F-4475-BF09-41347D2F292B}">
      <dgm:prSet/>
      <dgm:spPr/>
      <dgm:t>
        <a:bodyPr/>
        <a:lstStyle/>
        <a:p>
          <a:endParaRPr lang="en-US"/>
        </a:p>
      </dgm:t>
    </dgm:pt>
    <dgm:pt modelId="{58FA31EB-6B84-4CD4-8458-4AA3951BBD83}" type="sibTrans" cxnId="{AFF3DF2F-425F-4475-BF09-41347D2F292B}">
      <dgm:prSet/>
      <dgm:spPr/>
      <dgm:t>
        <a:bodyPr/>
        <a:lstStyle/>
        <a:p>
          <a:endParaRPr lang="en-US"/>
        </a:p>
      </dgm:t>
    </dgm:pt>
    <dgm:pt modelId="{8F0624C1-27AC-413E-92A5-012778AFE15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FR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r>
            <a:rPr lang="fr-FR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fr-FR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Méthode</a:t>
          </a:r>
        </a:p>
        <a:p>
          <a:pPr>
            <a:lnSpc>
              <a:spcPct val="100000"/>
            </a:lnSpc>
          </a:pPr>
          <a:endParaRPr lang="en-US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F0C4FC-95A1-485A-AE17-B395AE645FFE}" type="parTrans" cxnId="{883633C6-B652-46EC-982A-8C7E84680F6D}">
      <dgm:prSet/>
      <dgm:spPr/>
      <dgm:t>
        <a:bodyPr/>
        <a:lstStyle/>
        <a:p>
          <a:endParaRPr lang="en-US"/>
        </a:p>
      </dgm:t>
    </dgm:pt>
    <dgm:pt modelId="{B4B0AC3B-AD80-4935-9109-6C5F9071D0D8}" type="sibTrans" cxnId="{883633C6-B652-46EC-982A-8C7E84680F6D}">
      <dgm:prSet/>
      <dgm:spPr/>
      <dgm:t>
        <a:bodyPr/>
        <a:lstStyle/>
        <a:p>
          <a:endParaRPr lang="en-US"/>
        </a:p>
      </dgm:t>
    </dgm:pt>
    <dgm:pt modelId="{BC8F0295-A2AF-471F-86E5-9C6BCB03744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FR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r>
            <a:rPr lang="fr-FR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fr-FR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Résultats</a:t>
          </a:r>
          <a:endParaRPr lang="en-US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7E6644-95AB-4EBC-9AFA-38031BB59D81}" type="parTrans" cxnId="{34D05B1F-93A6-4E77-8C02-25E98D07FDE2}">
      <dgm:prSet/>
      <dgm:spPr/>
      <dgm:t>
        <a:bodyPr/>
        <a:lstStyle/>
        <a:p>
          <a:endParaRPr lang="en-US"/>
        </a:p>
      </dgm:t>
    </dgm:pt>
    <dgm:pt modelId="{5930373B-D38C-4896-B060-4825EAC7F61F}" type="sibTrans" cxnId="{34D05B1F-93A6-4E77-8C02-25E98D07FDE2}">
      <dgm:prSet/>
      <dgm:spPr/>
      <dgm:t>
        <a:bodyPr/>
        <a:lstStyle/>
        <a:p>
          <a:endParaRPr lang="en-US"/>
        </a:p>
      </dgm:t>
    </dgm:pt>
    <dgm:pt modelId="{72DBEB05-59E1-4477-B676-5F201326E3E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FR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5</a:t>
          </a:r>
          <a:r>
            <a:rPr lang="fr-FR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fr-FR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Discussions et perspectives</a:t>
          </a:r>
          <a:endParaRPr lang="en-US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B73D57-C4F5-4F7F-B9F9-063A11D2FB98}" type="parTrans" cxnId="{191C6847-7C29-4070-B49D-776525A7201D}">
      <dgm:prSet/>
      <dgm:spPr/>
      <dgm:t>
        <a:bodyPr/>
        <a:lstStyle/>
        <a:p>
          <a:endParaRPr lang="en-US"/>
        </a:p>
      </dgm:t>
    </dgm:pt>
    <dgm:pt modelId="{23CC3E06-A0D7-49AB-8B5E-23C4EAE9790A}" type="sibTrans" cxnId="{191C6847-7C29-4070-B49D-776525A7201D}">
      <dgm:prSet/>
      <dgm:spPr/>
      <dgm:t>
        <a:bodyPr/>
        <a:lstStyle/>
        <a:p>
          <a:endParaRPr lang="en-US"/>
        </a:p>
      </dgm:t>
    </dgm:pt>
    <dgm:pt modelId="{0A60EC83-9259-4890-9EDD-34340441A19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FR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6</a:t>
          </a:r>
          <a:r>
            <a:rPr lang="fr-FR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fr-FR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Conclusion</a:t>
          </a:r>
          <a:endParaRPr lang="en-US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1E8857-7DFD-449B-BF67-EC831B2AFBB5}" type="parTrans" cxnId="{4464C2D7-E014-4601-A2BE-FB8F78AFBB0B}">
      <dgm:prSet/>
      <dgm:spPr/>
      <dgm:t>
        <a:bodyPr/>
        <a:lstStyle/>
        <a:p>
          <a:endParaRPr lang="en-US"/>
        </a:p>
      </dgm:t>
    </dgm:pt>
    <dgm:pt modelId="{6C5391BF-D4DB-4954-9540-8A9DDBFEE8FF}" type="sibTrans" cxnId="{4464C2D7-E014-4601-A2BE-FB8F78AFBB0B}">
      <dgm:prSet/>
      <dgm:spPr/>
      <dgm:t>
        <a:bodyPr/>
        <a:lstStyle/>
        <a:p>
          <a:endParaRPr lang="en-US"/>
        </a:p>
      </dgm:t>
    </dgm:pt>
    <dgm:pt modelId="{5CCE25E1-BA7D-4529-B57F-D7EF492CECE3}" type="pres">
      <dgm:prSet presAssocID="{B390E39E-97E5-4FC9-B7CF-8D116C495772}" presName="root" presStyleCnt="0">
        <dgm:presLayoutVars>
          <dgm:dir/>
          <dgm:resizeHandles val="exact"/>
        </dgm:presLayoutVars>
      </dgm:prSet>
      <dgm:spPr/>
    </dgm:pt>
    <dgm:pt modelId="{AF5CDBF0-23FB-4381-AB53-0E48374BBCF7}" type="pres">
      <dgm:prSet presAssocID="{049CC29D-9AF8-40EA-9A25-C3683441F346}" presName="compNode" presStyleCnt="0"/>
      <dgm:spPr/>
    </dgm:pt>
    <dgm:pt modelId="{42A6FE25-82F2-4308-9858-BA1D0C1BE63C}" type="pres">
      <dgm:prSet presAssocID="{049CC29D-9AF8-40EA-9A25-C3683441F346}" presName="bgRect" presStyleLbl="bgShp" presStyleIdx="0" presStyleCnt="6"/>
      <dgm:spPr/>
    </dgm:pt>
    <dgm:pt modelId="{265F9126-A1B7-404B-902F-9555C2238AFA}" type="pres">
      <dgm:prSet presAssocID="{049CC29D-9AF8-40EA-9A25-C3683441F346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antôme"/>
        </a:ext>
      </dgm:extLst>
    </dgm:pt>
    <dgm:pt modelId="{433CD308-BAEA-4614-B880-015BF8BA48D0}" type="pres">
      <dgm:prSet presAssocID="{049CC29D-9AF8-40EA-9A25-C3683441F346}" presName="spaceRect" presStyleCnt="0"/>
      <dgm:spPr/>
    </dgm:pt>
    <dgm:pt modelId="{42CEB14B-9B8F-47D9-A2EA-68CC79088377}" type="pres">
      <dgm:prSet presAssocID="{049CC29D-9AF8-40EA-9A25-C3683441F346}" presName="parTx" presStyleLbl="revTx" presStyleIdx="0" presStyleCnt="6">
        <dgm:presLayoutVars>
          <dgm:chMax val="0"/>
          <dgm:chPref val="0"/>
        </dgm:presLayoutVars>
      </dgm:prSet>
      <dgm:spPr/>
    </dgm:pt>
    <dgm:pt modelId="{A480FCC4-5824-4F23-95E1-440DEB7C32D7}" type="pres">
      <dgm:prSet presAssocID="{5121C4D0-C6C1-4870-87C4-51D9B0F9D477}" presName="sibTrans" presStyleCnt="0"/>
      <dgm:spPr/>
    </dgm:pt>
    <dgm:pt modelId="{D228B42E-4FED-45CE-80E9-4E535F0455A0}" type="pres">
      <dgm:prSet presAssocID="{1FBB3DFB-F7F3-4BD5-937F-B9B94C417C10}" presName="compNode" presStyleCnt="0"/>
      <dgm:spPr/>
    </dgm:pt>
    <dgm:pt modelId="{BB18D193-5101-4540-9276-0F56BBCBC884}" type="pres">
      <dgm:prSet presAssocID="{1FBB3DFB-F7F3-4BD5-937F-B9B94C417C10}" presName="bgRect" presStyleLbl="bgShp" presStyleIdx="1" presStyleCnt="6"/>
      <dgm:spPr/>
    </dgm:pt>
    <dgm:pt modelId="{C2A8358F-E1A8-4079-BFD8-55D528E17E2A}" type="pres">
      <dgm:prSet presAssocID="{1FBB3DFB-F7F3-4BD5-937F-B9B94C417C10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DBB365D0-EEE6-4ACC-B041-B02AFEE4E2D4}" type="pres">
      <dgm:prSet presAssocID="{1FBB3DFB-F7F3-4BD5-937F-B9B94C417C10}" presName="spaceRect" presStyleCnt="0"/>
      <dgm:spPr/>
    </dgm:pt>
    <dgm:pt modelId="{CB145E62-C78A-42CB-B466-4CA3D13AD735}" type="pres">
      <dgm:prSet presAssocID="{1FBB3DFB-F7F3-4BD5-937F-B9B94C417C10}" presName="parTx" presStyleLbl="revTx" presStyleIdx="1" presStyleCnt="6">
        <dgm:presLayoutVars>
          <dgm:chMax val="0"/>
          <dgm:chPref val="0"/>
        </dgm:presLayoutVars>
      </dgm:prSet>
      <dgm:spPr/>
    </dgm:pt>
    <dgm:pt modelId="{5049C633-5457-4C52-9DEF-8D4CBA52A528}" type="pres">
      <dgm:prSet presAssocID="{58FA31EB-6B84-4CD4-8458-4AA3951BBD83}" presName="sibTrans" presStyleCnt="0"/>
      <dgm:spPr/>
    </dgm:pt>
    <dgm:pt modelId="{7C28984A-7798-42C6-B684-51E691BE8F3B}" type="pres">
      <dgm:prSet presAssocID="{8F0624C1-27AC-413E-92A5-012778AFE156}" presName="compNode" presStyleCnt="0"/>
      <dgm:spPr/>
    </dgm:pt>
    <dgm:pt modelId="{E097C850-C734-46FA-873C-EF98CD66A29B}" type="pres">
      <dgm:prSet presAssocID="{8F0624C1-27AC-413E-92A5-012778AFE156}" presName="bgRect" presStyleLbl="bgShp" presStyleIdx="2" presStyleCnt="6"/>
      <dgm:spPr/>
    </dgm:pt>
    <dgm:pt modelId="{3D737FCA-61FC-48AF-AD77-23BE9145333D}" type="pres">
      <dgm:prSet presAssocID="{8F0624C1-27AC-413E-92A5-012778AFE156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0B0BDFF0-B615-4E35-9BBE-B5D4AC365EC6}" type="pres">
      <dgm:prSet presAssocID="{8F0624C1-27AC-413E-92A5-012778AFE156}" presName="spaceRect" presStyleCnt="0"/>
      <dgm:spPr/>
    </dgm:pt>
    <dgm:pt modelId="{38CEABBD-2E2D-4CB4-B9BF-4DF7A1F20025}" type="pres">
      <dgm:prSet presAssocID="{8F0624C1-27AC-413E-92A5-012778AFE156}" presName="parTx" presStyleLbl="revTx" presStyleIdx="2" presStyleCnt="6">
        <dgm:presLayoutVars>
          <dgm:chMax val="0"/>
          <dgm:chPref val="0"/>
        </dgm:presLayoutVars>
      </dgm:prSet>
      <dgm:spPr/>
    </dgm:pt>
    <dgm:pt modelId="{07DE9246-0309-43B5-89A1-4B76E0057A97}" type="pres">
      <dgm:prSet presAssocID="{B4B0AC3B-AD80-4935-9109-6C5F9071D0D8}" presName="sibTrans" presStyleCnt="0"/>
      <dgm:spPr/>
    </dgm:pt>
    <dgm:pt modelId="{7A7E9754-D558-4EE1-928C-C10264A3FE3E}" type="pres">
      <dgm:prSet presAssocID="{BC8F0295-A2AF-471F-86E5-9C6BCB037442}" presName="compNode" presStyleCnt="0"/>
      <dgm:spPr/>
    </dgm:pt>
    <dgm:pt modelId="{B74EFBDC-CAED-4FDF-9773-643A97525C8B}" type="pres">
      <dgm:prSet presAssocID="{BC8F0295-A2AF-471F-86E5-9C6BCB037442}" presName="bgRect" presStyleLbl="bgShp" presStyleIdx="3" presStyleCnt="6" custLinFactNeighborX="1837" custLinFactNeighborY="-11612"/>
      <dgm:spPr/>
    </dgm:pt>
    <dgm:pt modelId="{350F1A31-1934-4CE7-8A94-2EC75540D8F4}" type="pres">
      <dgm:prSet presAssocID="{BC8F0295-A2AF-471F-86E5-9C6BCB037442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A748405C-B475-4940-BF39-3D4288879796}" type="pres">
      <dgm:prSet presAssocID="{BC8F0295-A2AF-471F-86E5-9C6BCB037442}" presName="spaceRect" presStyleCnt="0"/>
      <dgm:spPr/>
    </dgm:pt>
    <dgm:pt modelId="{F8A986CE-7978-4C1E-B58D-C0A375CEDEF2}" type="pres">
      <dgm:prSet presAssocID="{BC8F0295-A2AF-471F-86E5-9C6BCB037442}" presName="parTx" presStyleLbl="revTx" presStyleIdx="3" presStyleCnt="6">
        <dgm:presLayoutVars>
          <dgm:chMax val="0"/>
          <dgm:chPref val="0"/>
        </dgm:presLayoutVars>
      </dgm:prSet>
      <dgm:spPr/>
    </dgm:pt>
    <dgm:pt modelId="{C7232863-1071-4A61-9A11-0CA55DBB17F9}" type="pres">
      <dgm:prSet presAssocID="{5930373B-D38C-4896-B060-4825EAC7F61F}" presName="sibTrans" presStyleCnt="0"/>
      <dgm:spPr/>
    </dgm:pt>
    <dgm:pt modelId="{310A1D56-151A-42B2-82AB-699935044979}" type="pres">
      <dgm:prSet presAssocID="{72DBEB05-59E1-4477-B676-5F201326E3E8}" presName="compNode" presStyleCnt="0"/>
      <dgm:spPr/>
    </dgm:pt>
    <dgm:pt modelId="{FEA1FB35-E747-4C7E-89B6-5EB350136897}" type="pres">
      <dgm:prSet presAssocID="{72DBEB05-59E1-4477-B676-5F201326E3E8}" presName="bgRect" presStyleLbl="bgShp" presStyleIdx="4" presStyleCnt="6"/>
      <dgm:spPr/>
    </dgm:pt>
    <dgm:pt modelId="{FE197FA8-9CA7-4781-9D8A-8AD792E66A77}" type="pres">
      <dgm:prSet presAssocID="{72DBEB05-59E1-4477-B676-5F201326E3E8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C7A1062C-39AB-488F-B6FD-36B0093D61ED}" type="pres">
      <dgm:prSet presAssocID="{72DBEB05-59E1-4477-B676-5F201326E3E8}" presName="spaceRect" presStyleCnt="0"/>
      <dgm:spPr/>
    </dgm:pt>
    <dgm:pt modelId="{BAED5051-B19B-467F-A280-9D8DC0A8C736}" type="pres">
      <dgm:prSet presAssocID="{72DBEB05-59E1-4477-B676-5F201326E3E8}" presName="parTx" presStyleLbl="revTx" presStyleIdx="4" presStyleCnt="6">
        <dgm:presLayoutVars>
          <dgm:chMax val="0"/>
          <dgm:chPref val="0"/>
        </dgm:presLayoutVars>
      </dgm:prSet>
      <dgm:spPr/>
    </dgm:pt>
    <dgm:pt modelId="{D487D672-6B44-4F83-849C-E96AA07F0BF7}" type="pres">
      <dgm:prSet presAssocID="{23CC3E06-A0D7-49AB-8B5E-23C4EAE9790A}" presName="sibTrans" presStyleCnt="0"/>
      <dgm:spPr/>
    </dgm:pt>
    <dgm:pt modelId="{8E0A6F90-E242-4375-B01E-337C14D6F842}" type="pres">
      <dgm:prSet presAssocID="{0A60EC83-9259-4890-9EDD-34340441A19B}" presName="compNode" presStyleCnt="0"/>
      <dgm:spPr/>
    </dgm:pt>
    <dgm:pt modelId="{3CDF69FC-8282-4B53-AFFE-B9A9CF30885F}" type="pres">
      <dgm:prSet presAssocID="{0A60EC83-9259-4890-9EDD-34340441A19B}" presName="bgRect" presStyleLbl="bgShp" presStyleIdx="5" presStyleCnt="6" custLinFactNeighborX="1837" custLinFactNeighborY="5963"/>
      <dgm:spPr/>
    </dgm:pt>
    <dgm:pt modelId="{4D6C5A23-EF8B-469C-9390-BAE83996CFB1}" type="pres">
      <dgm:prSet presAssocID="{0A60EC83-9259-4890-9EDD-34340441A19B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che"/>
        </a:ext>
      </dgm:extLst>
    </dgm:pt>
    <dgm:pt modelId="{8B0C87F5-CB98-4912-A17A-8320B48193E6}" type="pres">
      <dgm:prSet presAssocID="{0A60EC83-9259-4890-9EDD-34340441A19B}" presName="spaceRect" presStyleCnt="0"/>
      <dgm:spPr/>
    </dgm:pt>
    <dgm:pt modelId="{111A69F5-CB1D-4827-9A6A-618DA2F5F82E}" type="pres">
      <dgm:prSet presAssocID="{0A60EC83-9259-4890-9EDD-34340441A19B}" presName="parTx" presStyleLbl="revTx" presStyleIdx="5" presStyleCnt="6" custLinFactNeighborX="0" custLinFactNeighborY="1038">
        <dgm:presLayoutVars>
          <dgm:chMax val="0"/>
          <dgm:chPref val="0"/>
        </dgm:presLayoutVars>
      </dgm:prSet>
      <dgm:spPr/>
    </dgm:pt>
  </dgm:ptLst>
  <dgm:cxnLst>
    <dgm:cxn modelId="{40231D05-A9D9-BD4E-86B4-CC522B09126E}" type="presOf" srcId="{0A60EC83-9259-4890-9EDD-34340441A19B}" destId="{111A69F5-CB1D-4827-9A6A-618DA2F5F82E}" srcOrd="0" destOrd="0" presId="urn:microsoft.com/office/officeart/2018/2/layout/IconVerticalSolidList"/>
    <dgm:cxn modelId="{34D05B1F-93A6-4E77-8C02-25E98D07FDE2}" srcId="{B390E39E-97E5-4FC9-B7CF-8D116C495772}" destId="{BC8F0295-A2AF-471F-86E5-9C6BCB037442}" srcOrd="3" destOrd="0" parTransId="{207E6644-95AB-4EBC-9AFA-38031BB59D81}" sibTransId="{5930373B-D38C-4896-B060-4825EAC7F61F}"/>
    <dgm:cxn modelId="{AFF3DF2F-425F-4475-BF09-41347D2F292B}" srcId="{B390E39E-97E5-4FC9-B7CF-8D116C495772}" destId="{1FBB3DFB-F7F3-4BD5-937F-B9B94C417C10}" srcOrd="1" destOrd="0" parTransId="{516C3A18-ECFC-41E5-B99E-76F0530D69EC}" sibTransId="{58FA31EB-6B84-4CD4-8458-4AA3951BBD83}"/>
    <dgm:cxn modelId="{191C6847-7C29-4070-B49D-776525A7201D}" srcId="{B390E39E-97E5-4FC9-B7CF-8D116C495772}" destId="{72DBEB05-59E1-4477-B676-5F201326E3E8}" srcOrd="4" destOrd="0" parTransId="{9CB73D57-C4F5-4F7F-B9F9-063A11D2FB98}" sibTransId="{23CC3E06-A0D7-49AB-8B5E-23C4EAE9790A}"/>
    <dgm:cxn modelId="{4EE21B8C-2510-4E43-8B87-69D977E219C8}" type="presOf" srcId="{72DBEB05-59E1-4477-B676-5F201326E3E8}" destId="{BAED5051-B19B-467F-A280-9D8DC0A8C736}" srcOrd="0" destOrd="0" presId="urn:microsoft.com/office/officeart/2018/2/layout/IconVerticalSolidList"/>
    <dgm:cxn modelId="{0305A1AA-52A9-A840-9564-BA94D78462B6}" type="presOf" srcId="{8F0624C1-27AC-413E-92A5-012778AFE156}" destId="{38CEABBD-2E2D-4CB4-B9BF-4DF7A1F20025}" srcOrd="0" destOrd="0" presId="urn:microsoft.com/office/officeart/2018/2/layout/IconVerticalSolidList"/>
    <dgm:cxn modelId="{883633C6-B652-46EC-982A-8C7E84680F6D}" srcId="{B390E39E-97E5-4FC9-B7CF-8D116C495772}" destId="{8F0624C1-27AC-413E-92A5-012778AFE156}" srcOrd="2" destOrd="0" parTransId="{6AF0C4FC-95A1-485A-AE17-B395AE645FFE}" sibTransId="{B4B0AC3B-AD80-4935-9109-6C5F9071D0D8}"/>
    <dgm:cxn modelId="{4464C2D7-E014-4601-A2BE-FB8F78AFBB0B}" srcId="{B390E39E-97E5-4FC9-B7CF-8D116C495772}" destId="{0A60EC83-9259-4890-9EDD-34340441A19B}" srcOrd="5" destOrd="0" parTransId="{A81E8857-7DFD-449B-BF67-EC831B2AFBB5}" sibTransId="{6C5391BF-D4DB-4954-9540-8A9DDBFEE8FF}"/>
    <dgm:cxn modelId="{8BA5FBDB-4568-724A-BB9B-1045A0BACC93}" type="presOf" srcId="{1FBB3DFB-F7F3-4BD5-937F-B9B94C417C10}" destId="{CB145E62-C78A-42CB-B466-4CA3D13AD735}" srcOrd="0" destOrd="0" presId="urn:microsoft.com/office/officeart/2018/2/layout/IconVerticalSolidList"/>
    <dgm:cxn modelId="{F8BADCEF-B0A6-F44E-AA05-00F55398FFA0}" type="presOf" srcId="{049CC29D-9AF8-40EA-9A25-C3683441F346}" destId="{42CEB14B-9B8F-47D9-A2EA-68CC79088377}" srcOrd="0" destOrd="0" presId="urn:microsoft.com/office/officeart/2018/2/layout/IconVerticalSolidList"/>
    <dgm:cxn modelId="{943608F2-5AB4-694E-BB52-615BEB2C03EB}" type="presOf" srcId="{B390E39E-97E5-4FC9-B7CF-8D116C495772}" destId="{5CCE25E1-BA7D-4529-B57F-D7EF492CECE3}" srcOrd="0" destOrd="0" presId="urn:microsoft.com/office/officeart/2018/2/layout/IconVerticalSolidList"/>
    <dgm:cxn modelId="{9CED0EF4-1837-8D41-B5D6-6BFB16AB56CF}" type="presOf" srcId="{BC8F0295-A2AF-471F-86E5-9C6BCB037442}" destId="{F8A986CE-7978-4C1E-B58D-C0A375CEDEF2}" srcOrd="0" destOrd="0" presId="urn:microsoft.com/office/officeart/2018/2/layout/IconVerticalSolidList"/>
    <dgm:cxn modelId="{F4C3CDFD-0BE8-42F0-9020-ED2CD01981E8}" srcId="{B390E39E-97E5-4FC9-B7CF-8D116C495772}" destId="{049CC29D-9AF8-40EA-9A25-C3683441F346}" srcOrd="0" destOrd="0" parTransId="{CFDCA399-DD7B-4E31-88E0-9F8F1FC33AEC}" sibTransId="{5121C4D0-C6C1-4870-87C4-51D9B0F9D477}"/>
    <dgm:cxn modelId="{35841A2F-2A3D-624C-9623-07CB4EC9DD5B}" type="presParOf" srcId="{5CCE25E1-BA7D-4529-B57F-D7EF492CECE3}" destId="{AF5CDBF0-23FB-4381-AB53-0E48374BBCF7}" srcOrd="0" destOrd="0" presId="urn:microsoft.com/office/officeart/2018/2/layout/IconVerticalSolidList"/>
    <dgm:cxn modelId="{B24752C5-8179-2D4F-BCA9-8C45C6E9E542}" type="presParOf" srcId="{AF5CDBF0-23FB-4381-AB53-0E48374BBCF7}" destId="{42A6FE25-82F2-4308-9858-BA1D0C1BE63C}" srcOrd="0" destOrd="0" presId="urn:microsoft.com/office/officeart/2018/2/layout/IconVerticalSolidList"/>
    <dgm:cxn modelId="{79AF1F44-7E5E-AE43-8080-22BC85205ECC}" type="presParOf" srcId="{AF5CDBF0-23FB-4381-AB53-0E48374BBCF7}" destId="{265F9126-A1B7-404B-902F-9555C2238AFA}" srcOrd="1" destOrd="0" presId="urn:microsoft.com/office/officeart/2018/2/layout/IconVerticalSolidList"/>
    <dgm:cxn modelId="{AFAFD995-35CA-7740-87FA-CF637E68DE97}" type="presParOf" srcId="{AF5CDBF0-23FB-4381-AB53-0E48374BBCF7}" destId="{433CD308-BAEA-4614-B880-015BF8BA48D0}" srcOrd="2" destOrd="0" presId="urn:microsoft.com/office/officeart/2018/2/layout/IconVerticalSolidList"/>
    <dgm:cxn modelId="{A0E5397C-2FD3-544C-8829-4871E07E76D8}" type="presParOf" srcId="{AF5CDBF0-23FB-4381-AB53-0E48374BBCF7}" destId="{42CEB14B-9B8F-47D9-A2EA-68CC79088377}" srcOrd="3" destOrd="0" presId="urn:microsoft.com/office/officeart/2018/2/layout/IconVerticalSolidList"/>
    <dgm:cxn modelId="{87CC5487-A76B-534B-AD73-CECD12319C7E}" type="presParOf" srcId="{5CCE25E1-BA7D-4529-B57F-D7EF492CECE3}" destId="{A480FCC4-5824-4F23-95E1-440DEB7C32D7}" srcOrd="1" destOrd="0" presId="urn:microsoft.com/office/officeart/2018/2/layout/IconVerticalSolidList"/>
    <dgm:cxn modelId="{C8835FCF-1545-DD46-802C-5795CCC634A1}" type="presParOf" srcId="{5CCE25E1-BA7D-4529-B57F-D7EF492CECE3}" destId="{D228B42E-4FED-45CE-80E9-4E535F0455A0}" srcOrd="2" destOrd="0" presId="urn:microsoft.com/office/officeart/2018/2/layout/IconVerticalSolidList"/>
    <dgm:cxn modelId="{B22191E5-C7FA-844E-A30D-5345244163A0}" type="presParOf" srcId="{D228B42E-4FED-45CE-80E9-4E535F0455A0}" destId="{BB18D193-5101-4540-9276-0F56BBCBC884}" srcOrd="0" destOrd="0" presId="urn:microsoft.com/office/officeart/2018/2/layout/IconVerticalSolidList"/>
    <dgm:cxn modelId="{23641FDC-E248-DA4B-AEB7-81228D8EBD02}" type="presParOf" srcId="{D228B42E-4FED-45CE-80E9-4E535F0455A0}" destId="{C2A8358F-E1A8-4079-BFD8-55D528E17E2A}" srcOrd="1" destOrd="0" presId="urn:microsoft.com/office/officeart/2018/2/layout/IconVerticalSolidList"/>
    <dgm:cxn modelId="{2E3CF8D4-EB6C-1842-84F0-1B49F49BE60B}" type="presParOf" srcId="{D228B42E-4FED-45CE-80E9-4E535F0455A0}" destId="{DBB365D0-EEE6-4ACC-B041-B02AFEE4E2D4}" srcOrd="2" destOrd="0" presId="urn:microsoft.com/office/officeart/2018/2/layout/IconVerticalSolidList"/>
    <dgm:cxn modelId="{52D10FEF-A101-BA41-9E90-9485D44B9E17}" type="presParOf" srcId="{D228B42E-4FED-45CE-80E9-4E535F0455A0}" destId="{CB145E62-C78A-42CB-B466-4CA3D13AD735}" srcOrd="3" destOrd="0" presId="urn:microsoft.com/office/officeart/2018/2/layout/IconVerticalSolidList"/>
    <dgm:cxn modelId="{E17DC5AE-06C2-444E-89C3-94628ECF5E15}" type="presParOf" srcId="{5CCE25E1-BA7D-4529-B57F-D7EF492CECE3}" destId="{5049C633-5457-4C52-9DEF-8D4CBA52A528}" srcOrd="3" destOrd="0" presId="urn:microsoft.com/office/officeart/2018/2/layout/IconVerticalSolidList"/>
    <dgm:cxn modelId="{4FC7B96C-0F46-E44C-893E-34EEF4EBDD97}" type="presParOf" srcId="{5CCE25E1-BA7D-4529-B57F-D7EF492CECE3}" destId="{7C28984A-7798-42C6-B684-51E691BE8F3B}" srcOrd="4" destOrd="0" presId="urn:microsoft.com/office/officeart/2018/2/layout/IconVerticalSolidList"/>
    <dgm:cxn modelId="{EF732519-AD0E-7F41-BF54-BF6F0E659DBB}" type="presParOf" srcId="{7C28984A-7798-42C6-B684-51E691BE8F3B}" destId="{E097C850-C734-46FA-873C-EF98CD66A29B}" srcOrd="0" destOrd="0" presId="urn:microsoft.com/office/officeart/2018/2/layout/IconVerticalSolidList"/>
    <dgm:cxn modelId="{04D0D27B-4CE2-6145-8F4A-89897A4D9974}" type="presParOf" srcId="{7C28984A-7798-42C6-B684-51E691BE8F3B}" destId="{3D737FCA-61FC-48AF-AD77-23BE9145333D}" srcOrd="1" destOrd="0" presId="urn:microsoft.com/office/officeart/2018/2/layout/IconVerticalSolidList"/>
    <dgm:cxn modelId="{31DA5A4B-2F9E-AF46-8370-16099C26FA5B}" type="presParOf" srcId="{7C28984A-7798-42C6-B684-51E691BE8F3B}" destId="{0B0BDFF0-B615-4E35-9BBE-B5D4AC365EC6}" srcOrd="2" destOrd="0" presId="urn:microsoft.com/office/officeart/2018/2/layout/IconVerticalSolidList"/>
    <dgm:cxn modelId="{7796974C-7AF2-C34D-8396-55143EA6246D}" type="presParOf" srcId="{7C28984A-7798-42C6-B684-51E691BE8F3B}" destId="{38CEABBD-2E2D-4CB4-B9BF-4DF7A1F20025}" srcOrd="3" destOrd="0" presId="urn:microsoft.com/office/officeart/2018/2/layout/IconVerticalSolidList"/>
    <dgm:cxn modelId="{05C9E9F6-81DF-1E45-B495-90EEC58F462F}" type="presParOf" srcId="{5CCE25E1-BA7D-4529-B57F-D7EF492CECE3}" destId="{07DE9246-0309-43B5-89A1-4B76E0057A97}" srcOrd="5" destOrd="0" presId="urn:microsoft.com/office/officeart/2018/2/layout/IconVerticalSolidList"/>
    <dgm:cxn modelId="{295D1DDD-0BC5-4941-8B06-AB66A14706BA}" type="presParOf" srcId="{5CCE25E1-BA7D-4529-B57F-D7EF492CECE3}" destId="{7A7E9754-D558-4EE1-928C-C10264A3FE3E}" srcOrd="6" destOrd="0" presId="urn:microsoft.com/office/officeart/2018/2/layout/IconVerticalSolidList"/>
    <dgm:cxn modelId="{6055A8EF-E5E5-ED49-9471-D68B2444A516}" type="presParOf" srcId="{7A7E9754-D558-4EE1-928C-C10264A3FE3E}" destId="{B74EFBDC-CAED-4FDF-9773-643A97525C8B}" srcOrd="0" destOrd="0" presId="urn:microsoft.com/office/officeart/2018/2/layout/IconVerticalSolidList"/>
    <dgm:cxn modelId="{EF11D962-B775-B141-B803-F16CB109EBCB}" type="presParOf" srcId="{7A7E9754-D558-4EE1-928C-C10264A3FE3E}" destId="{350F1A31-1934-4CE7-8A94-2EC75540D8F4}" srcOrd="1" destOrd="0" presId="urn:microsoft.com/office/officeart/2018/2/layout/IconVerticalSolidList"/>
    <dgm:cxn modelId="{365EA5FB-4F33-7642-B72D-8E1E6197BD67}" type="presParOf" srcId="{7A7E9754-D558-4EE1-928C-C10264A3FE3E}" destId="{A748405C-B475-4940-BF39-3D4288879796}" srcOrd="2" destOrd="0" presId="urn:microsoft.com/office/officeart/2018/2/layout/IconVerticalSolidList"/>
    <dgm:cxn modelId="{91BA4DD4-8E32-3949-BCDA-42BA887E3502}" type="presParOf" srcId="{7A7E9754-D558-4EE1-928C-C10264A3FE3E}" destId="{F8A986CE-7978-4C1E-B58D-C0A375CEDEF2}" srcOrd="3" destOrd="0" presId="urn:microsoft.com/office/officeart/2018/2/layout/IconVerticalSolidList"/>
    <dgm:cxn modelId="{E7E977D3-480D-9341-AC28-AFBB400F0348}" type="presParOf" srcId="{5CCE25E1-BA7D-4529-B57F-D7EF492CECE3}" destId="{C7232863-1071-4A61-9A11-0CA55DBB17F9}" srcOrd="7" destOrd="0" presId="urn:microsoft.com/office/officeart/2018/2/layout/IconVerticalSolidList"/>
    <dgm:cxn modelId="{4EE21624-5815-FE4D-9DD4-79792CE1D9AA}" type="presParOf" srcId="{5CCE25E1-BA7D-4529-B57F-D7EF492CECE3}" destId="{310A1D56-151A-42B2-82AB-699935044979}" srcOrd="8" destOrd="0" presId="urn:microsoft.com/office/officeart/2018/2/layout/IconVerticalSolidList"/>
    <dgm:cxn modelId="{533D23E6-39F9-1048-AA8F-E0886D8C033B}" type="presParOf" srcId="{310A1D56-151A-42B2-82AB-699935044979}" destId="{FEA1FB35-E747-4C7E-89B6-5EB350136897}" srcOrd="0" destOrd="0" presId="urn:microsoft.com/office/officeart/2018/2/layout/IconVerticalSolidList"/>
    <dgm:cxn modelId="{3265C307-83A3-2442-B13A-FF7AD1EA7017}" type="presParOf" srcId="{310A1D56-151A-42B2-82AB-699935044979}" destId="{FE197FA8-9CA7-4781-9D8A-8AD792E66A77}" srcOrd="1" destOrd="0" presId="urn:microsoft.com/office/officeart/2018/2/layout/IconVerticalSolidList"/>
    <dgm:cxn modelId="{2D8EE918-800E-B049-BEF5-CE039A7EDD36}" type="presParOf" srcId="{310A1D56-151A-42B2-82AB-699935044979}" destId="{C7A1062C-39AB-488F-B6FD-36B0093D61ED}" srcOrd="2" destOrd="0" presId="urn:microsoft.com/office/officeart/2018/2/layout/IconVerticalSolidList"/>
    <dgm:cxn modelId="{767D8283-9547-BE4C-AA4B-21A0DB0353A9}" type="presParOf" srcId="{310A1D56-151A-42B2-82AB-699935044979}" destId="{BAED5051-B19B-467F-A280-9D8DC0A8C736}" srcOrd="3" destOrd="0" presId="urn:microsoft.com/office/officeart/2018/2/layout/IconVerticalSolidList"/>
    <dgm:cxn modelId="{93BB827F-1A22-2445-B25F-E95D1837921C}" type="presParOf" srcId="{5CCE25E1-BA7D-4529-B57F-D7EF492CECE3}" destId="{D487D672-6B44-4F83-849C-E96AA07F0BF7}" srcOrd="9" destOrd="0" presId="urn:microsoft.com/office/officeart/2018/2/layout/IconVerticalSolidList"/>
    <dgm:cxn modelId="{740D5487-B52F-1043-9AAF-9063ED352043}" type="presParOf" srcId="{5CCE25E1-BA7D-4529-B57F-D7EF492CECE3}" destId="{8E0A6F90-E242-4375-B01E-337C14D6F842}" srcOrd="10" destOrd="0" presId="urn:microsoft.com/office/officeart/2018/2/layout/IconVerticalSolidList"/>
    <dgm:cxn modelId="{0FA3F9AB-AF91-C943-AC07-2F2B4170A5C1}" type="presParOf" srcId="{8E0A6F90-E242-4375-B01E-337C14D6F842}" destId="{3CDF69FC-8282-4B53-AFFE-B9A9CF30885F}" srcOrd="0" destOrd="0" presId="urn:microsoft.com/office/officeart/2018/2/layout/IconVerticalSolidList"/>
    <dgm:cxn modelId="{75A2EFE2-CF9E-2C48-9856-01010244CB45}" type="presParOf" srcId="{8E0A6F90-E242-4375-B01E-337C14D6F842}" destId="{4D6C5A23-EF8B-469C-9390-BAE83996CFB1}" srcOrd="1" destOrd="0" presId="urn:microsoft.com/office/officeart/2018/2/layout/IconVerticalSolidList"/>
    <dgm:cxn modelId="{044FD1AB-49C4-C448-8206-76B1648501A6}" type="presParOf" srcId="{8E0A6F90-E242-4375-B01E-337C14D6F842}" destId="{8B0C87F5-CB98-4912-A17A-8320B48193E6}" srcOrd="2" destOrd="0" presId="urn:microsoft.com/office/officeart/2018/2/layout/IconVerticalSolidList"/>
    <dgm:cxn modelId="{900F9239-5058-6D41-A60C-1DDA37E0EC55}" type="presParOf" srcId="{8E0A6F90-E242-4375-B01E-337C14D6F842}" destId="{111A69F5-CB1D-4827-9A6A-618DA2F5F82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214CAF-BE1C-C344-9AE5-ED680D237C7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56AE31A-75EA-CA46-866E-1B8147A01574}">
      <dgm:prSet phldrT="[Texte]" custT="1"/>
      <dgm:spPr/>
      <dgm:t>
        <a:bodyPr/>
        <a:lstStyle/>
        <a:p>
          <a:r>
            <a:rPr lang="fr-F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Exploitation du précédent portrait de territoire des 3 cités</a:t>
          </a:r>
          <a:r>
            <a:rPr lang="fr-FR" sz="2000" dirty="0">
              <a:latin typeface="+mn-lt"/>
              <a:cs typeface="Times New Roman" panose="02020603050405020304" pitchFamily="18" charset="0"/>
            </a:rPr>
            <a:t>. </a:t>
          </a:r>
        </a:p>
      </dgm:t>
    </dgm:pt>
    <dgm:pt modelId="{105025B6-D360-4C49-A732-7996F91B8E5B}" type="parTrans" cxnId="{0AEA7AF0-37C8-E347-B2D0-6E746E29676D}">
      <dgm:prSet/>
      <dgm:spPr/>
      <dgm:t>
        <a:bodyPr/>
        <a:lstStyle/>
        <a:p>
          <a:endParaRPr lang="fr-FR"/>
        </a:p>
      </dgm:t>
    </dgm:pt>
    <dgm:pt modelId="{33087378-98CE-5446-A061-1903E24CF3F8}" type="sibTrans" cxnId="{0AEA7AF0-37C8-E347-B2D0-6E746E29676D}">
      <dgm:prSet/>
      <dgm:spPr/>
      <dgm:t>
        <a:bodyPr/>
        <a:lstStyle/>
        <a:p>
          <a:endParaRPr lang="fr-FR"/>
        </a:p>
      </dgm:t>
    </dgm:pt>
    <dgm:pt modelId="{B457392A-2FBD-C343-873C-10C35E71FE47}">
      <dgm:prSet phldrT="[Texte]" custT="1"/>
      <dgm:spPr/>
      <dgm:t>
        <a:bodyPr/>
        <a:lstStyle/>
        <a:p>
          <a:r>
            <a:rPr lang="fr-F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Benchmarking en évaluant et comparant des portraits sociaux de territoire à des échelles distinctes.</a:t>
          </a:r>
        </a:p>
      </dgm:t>
    </dgm:pt>
    <dgm:pt modelId="{85134104-9844-2A4C-8F5C-F35AEFDD8DE3}" type="parTrans" cxnId="{0415E088-FCC0-8A46-BA98-18F100EC822F}">
      <dgm:prSet/>
      <dgm:spPr/>
      <dgm:t>
        <a:bodyPr/>
        <a:lstStyle/>
        <a:p>
          <a:endParaRPr lang="fr-FR"/>
        </a:p>
      </dgm:t>
    </dgm:pt>
    <dgm:pt modelId="{D44C7EE4-7D4E-244C-8952-E4CE7D2AF699}" type="sibTrans" cxnId="{0415E088-FCC0-8A46-BA98-18F100EC822F}">
      <dgm:prSet/>
      <dgm:spPr/>
      <dgm:t>
        <a:bodyPr/>
        <a:lstStyle/>
        <a:p>
          <a:endParaRPr lang="fr-FR"/>
        </a:p>
      </dgm:t>
    </dgm:pt>
    <dgm:pt modelId="{8F1A6AAB-20AA-C747-B085-B9EEED1B4AB4}">
      <dgm:prSet phldrT="[Texte]" custT="1"/>
      <dgm:spPr/>
      <dgm:t>
        <a:bodyPr/>
        <a:lstStyle/>
        <a:p>
          <a:r>
            <a:rPr lang="fr-F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Consultation des mémoires, thèses et articles afférents au thème et au territoire d’étude</a:t>
          </a:r>
          <a:r>
            <a:rPr lang="fr-FR" sz="2000" dirty="0"/>
            <a:t>.</a:t>
          </a:r>
        </a:p>
      </dgm:t>
    </dgm:pt>
    <dgm:pt modelId="{CC4C80D1-CC73-3F46-A0E9-01FF74EFB3D1}" type="parTrans" cxnId="{5430ABCB-DBF6-7E41-BCEB-C5C88B3BF89F}">
      <dgm:prSet/>
      <dgm:spPr/>
      <dgm:t>
        <a:bodyPr/>
        <a:lstStyle/>
        <a:p>
          <a:endParaRPr lang="fr-FR"/>
        </a:p>
      </dgm:t>
    </dgm:pt>
    <dgm:pt modelId="{13C92A0A-8615-BA43-BDEA-043849D66247}" type="sibTrans" cxnId="{5430ABCB-DBF6-7E41-BCEB-C5C88B3BF89F}">
      <dgm:prSet/>
      <dgm:spPr/>
      <dgm:t>
        <a:bodyPr/>
        <a:lstStyle/>
        <a:p>
          <a:endParaRPr lang="fr-FR"/>
        </a:p>
      </dgm:t>
    </dgm:pt>
    <dgm:pt modelId="{4937443B-D833-E645-973A-1EED6B42A176}">
      <dgm:prSet phldrT="[Texte]" custT="1"/>
      <dgm:spPr/>
      <dgm:t>
        <a:bodyPr/>
        <a:lstStyle/>
        <a:p>
          <a:r>
            <a:rPr lang="fr-F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Traitement des entretiens qualitatifs effectués par la Blaiserie.</a:t>
          </a:r>
        </a:p>
      </dgm:t>
    </dgm:pt>
    <dgm:pt modelId="{8AEDB0A0-17E4-5F49-9175-BEE2B2596D2D}" type="parTrans" cxnId="{6F31C049-DA03-1743-9BC3-1FF8C619109C}">
      <dgm:prSet/>
      <dgm:spPr/>
      <dgm:t>
        <a:bodyPr/>
        <a:lstStyle/>
        <a:p>
          <a:endParaRPr lang="fr-FR"/>
        </a:p>
      </dgm:t>
    </dgm:pt>
    <dgm:pt modelId="{55377585-EEDE-E644-93DE-C84EB6C56A92}" type="sibTrans" cxnId="{6F31C049-DA03-1743-9BC3-1FF8C619109C}">
      <dgm:prSet/>
      <dgm:spPr/>
      <dgm:t>
        <a:bodyPr/>
        <a:lstStyle/>
        <a:p>
          <a:endParaRPr lang="fr-FR"/>
        </a:p>
      </dgm:t>
    </dgm:pt>
    <dgm:pt modelId="{B947EFBF-90AB-C648-95C5-71048D11739A}" type="pres">
      <dgm:prSet presAssocID="{73214CAF-BE1C-C344-9AE5-ED680D237C7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99F6977-C745-4144-BBF7-BC24652C5DCB}" type="pres">
      <dgm:prSet presAssocID="{056AE31A-75EA-CA46-866E-1B8147A01574}" presName="hierRoot1" presStyleCnt="0"/>
      <dgm:spPr/>
    </dgm:pt>
    <dgm:pt modelId="{C6FCDFEF-ED2E-D747-A98C-0202A9BBA3CF}" type="pres">
      <dgm:prSet presAssocID="{056AE31A-75EA-CA46-866E-1B8147A01574}" presName="composite" presStyleCnt="0"/>
      <dgm:spPr/>
    </dgm:pt>
    <dgm:pt modelId="{4B6D2213-3356-1E4C-BB07-33B664540F76}" type="pres">
      <dgm:prSet presAssocID="{056AE31A-75EA-CA46-866E-1B8147A01574}" presName="background" presStyleLbl="node0" presStyleIdx="0" presStyleCnt="4"/>
      <dgm:spPr/>
    </dgm:pt>
    <dgm:pt modelId="{206DDFA4-0CCB-8748-928D-6DDD064E6112}" type="pres">
      <dgm:prSet presAssocID="{056AE31A-75EA-CA46-866E-1B8147A01574}" presName="text" presStyleLbl="fgAcc0" presStyleIdx="0" presStyleCnt="4">
        <dgm:presLayoutVars>
          <dgm:chPref val="3"/>
        </dgm:presLayoutVars>
      </dgm:prSet>
      <dgm:spPr/>
    </dgm:pt>
    <dgm:pt modelId="{CE766063-CB5B-6148-BDC1-5F48F7309ED0}" type="pres">
      <dgm:prSet presAssocID="{056AE31A-75EA-CA46-866E-1B8147A01574}" presName="hierChild2" presStyleCnt="0"/>
      <dgm:spPr/>
    </dgm:pt>
    <dgm:pt modelId="{D61A9941-47F1-4C44-BA71-C34887EE1BC2}" type="pres">
      <dgm:prSet presAssocID="{B457392A-2FBD-C343-873C-10C35E71FE47}" presName="hierRoot1" presStyleCnt="0"/>
      <dgm:spPr/>
    </dgm:pt>
    <dgm:pt modelId="{8DAEEF24-47B1-BF4C-9AF2-4DF7EC4FF600}" type="pres">
      <dgm:prSet presAssocID="{B457392A-2FBD-C343-873C-10C35E71FE47}" presName="composite" presStyleCnt="0"/>
      <dgm:spPr/>
    </dgm:pt>
    <dgm:pt modelId="{6BEAF723-2237-3045-B300-EBC20681907B}" type="pres">
      <dgm:prSet presAssocID="{B457392A-2FBD-C343-873C-10C35E71FE47}" presName="background" presStyleLbl="node0" presStyleIdx="1" presStyleCnt="4"/>
      <dgm:spPr/>
    </dgm:pt>
    <dgm:pt modelId="{F9876B56-AAEB-3048-8AD2-1F4FEA136FC2}" type="pres">
      <dgm:prSet presAssocID="{B457392A-2FBD-C343-873C-10C35E71FE47}" presName="text" presStyleLbl="fgAcc0" presStyleIdx="1" presStyleCnt="4">
        <dgm:presLayoutVars>
          <dgm:chPref val="3"/>
        </dgm:presLayoutVars>
      </dgm:prSet>
      <dgm:spPr/>
    </dgm:pt>
    <dgm:pt modelId="{93A5DEB9-627C-9547-BE36-E6A1F473F143}" type="pres">
      <dgm:prSet presAssocID="{B457392A-2FBD-C343-873C-10C35E71FE47}" presName="hierChild2" presStyleCnt="0"/>
      <dgm:spPr/>
    </dgm:pt>
    <dgm:pt modelId="{3393EC7C-A0D1-B54C-9128-DEC54199E368}" type="pres">
      <dgm:prSet presAssocID="{8F1A6AAB-20AA-C747-B085-B9EEED1B4AB4}" presName="hierRoot1" presStyleCnt="0"/>
      <dgm:spPr/>
    </dgm:pt>
    <dgm:pt modelId="{D1DC0FEF-9710-884C-A5B9-6E441B25A777}" type="pres">
      <dgm:prSet presAssocID="{8F1A6AAB-20AA-C747-B085-B9EEED1B4AB4}" presName="composite" presStyleCnt="0"/>
      <dgm:spPr/>
    </dgm:pt>
    <dgm:pt modelId="{5DC4EE61-AD87-B545-BDF3-FC3906071F66}" type="pres">
      <dgm:prSet presAssocID="{8F1A6AAB-20AA-C747-B085-B9EEED1B4AB4}" presName="background" presStyleLbl="node0" presStyleIdx="2" presStyleCnt="4"/>
      <dgm:spPr/>
    </dgm:pt>
    <dgm:pt modelId="{12622EBA-A7B9-EA48-A22C-AA182B2DC504}" type="pres">
      <dgm:prSet presAssocID="{8F1A6AAB-20AA-C747-B085-B9EEED1B4AB4}" presName="text" presStyleLbl="fgAcc0" presStyleIdx="2" presStyleCnt="4">
        <dgm:presLayoutVars>
          <dgm:chPref val="3"/>
        </dgm:presLayoutVars>
      </dgm:prSet>
      <dgm:spPr/>
    </dgm:pt>
    <dgm:pt modelId="{FB8480DF-52F0-2E4B-A2AC-8742CFC81F35}" type="pres">
      <dgm:prSet presAssocID="{8F1A6AAB-20AA-C747-B085-B9EEED1B4AB4}" presName="hierChild2" presStyleCnt="0"/>
      <dgm:spPr/>
    </dgm:pt>
    <dgm:pt modelId="{659ABE0C-0C04-2143-B833-BB4A47AF147C}" type="pres">
      <dgm:prSet presAssocID="{4937443B-D833-E645-973A-1EED6B42A176}" presName="hierRoot1" presStyleCnt="0"/>
      <dgm:spPr/>
    </dgm:pt>
    <dgm:pt modelId="{F7CB2B5D-7232-C34C-9CF3-F86666D5D9F6}" type="pres">
      <dgm:prSet presAssocID="{4937443B-D833-E645-973A-1EED6B42A176}" presName="composite" presStyleCnt="0"/>
      <dgm:spPr/>
    </dgm:pt>
    <dgm:pt modelId="{6FB2967F-E3EF-E346-BF5F-10A51A10EF10}" type="pres">
      <dgm:prSet presAssocID="{4937443B-D833-E645-973A-1EED6B42A176}" presName="background" presStyleLbl="node0" presStyleIdx="3" presStyleCnt="4"/>
      <dgm:spPr/>
    </dgm:pt>
    <dgm:pt modelId="{87E54E89-D859-D249-9D40-F8C90F6023B4}" type="pres">
      <dgm:prSet presAssocID="{4937443B-D833-E645-973A-1EED6B42A176}" presName="text" presStyleLbl="fgAcc0" presStyleIdx="3" presStyleCnt="4">
        <dgm:presLayoutVars>
          <dgm:chPref val="3"/>
        </dgm:presLayoutVars>
      </dgm:prSet>
      <dgm:spPr/>
    </dgm:pt>
    <dgm:pt modelId="{C6308377-5CDF-2F40-9493-8C07BDEF117F}" type="pres">
      <dgm:prSet presAssocID="{4937443B-D833-E645-973A-1EED6B42A176}" presName="hierChild2" presStyleCnt="0"/>
      <dgm:spPr/>
    </dgm:pt>
  </dgm:ptLst>
  <dgm:cxnLst>
    <dgm:cxn modelId="{6F31C049-DA03-1743-9BC3-1FF8C619109C}" srcId="{73214CAF-BE1C-C344-9AE5-ED680D237C74}" destId="{4937443B-D833-E645-973A-1EED6B42A176}" srcOrd="3" destOrd="0" parTransId="{8AEDB0A0-17E4-5F49-9175-BEE2B2596D2D}" sibTransId="{55377585-EEDE-E644-93DE-C84EB6C56A92}"/>
    <dgm:cxn modelId="{DD74506E-6E9B-A347-8244-817807524561}" type="presOf" srcId="{B457392A-2FBD-C343-873C-10C35E71FE47}" destId="{F9876B56-AAEB-3048-8AD2-1F4FEA136FC2}" srcOrd="0" destOrd="0" presId="urn:microsoft.com/office/officeart/2005/8/layout/hierarchy1"/>
    <dgm:cxn modelId="{F9514371-B6C2-C542-A058-AF0D08BA3F2D}" type="presOf" srcId="{8F1A6AAB-20AA-C747-B085-B9EEED1B4AB4}" destId="{12622EBA-A7B9-EA48-A22C-AA182B2DC504}" srcOrd="0" destOrd="0" presId="urn:microsoft.com/office/officeart/2005/8/layout/hierarchy1"/>
    <dgm:cxn modelId="{0B3F7476-0650-0842-9FBA-5F2F78FEAFDC}" type="presOf" srcId="{4937443B-D833-E645-973A-1EED6B42A176}" destId="{87E54E89-D859-D249-9D40-F8C90F6023B4}" srcOrd="0" destOrd="0" presId="urn:microsoft.com/office/officeart/2005/8/layout/hierarchy1"/>
    <dgm:cxn modelId="{DE4B0C7B-C491-EE47-BEC9-3E18E04DA0E6}" type="presOf" srcId="{73214CAF-BE1C-C344-9AE5-ED680D237C74}" destId="{B947EFBF-90AB-C648-95C5-71048D11739A}" srcOrd="0" destOrd="0" presId="urn:microsoft.com/office/officeart/2005/8/layout/hierarchy1"/>
    <dgm:cxn modelId="{0415E088-FCC0-8A46-BA98-18F100EC822F}" srcId="{73214CAF-BE1C-C344-9AE5-ED680D237C74}" destId="{B457392A-2FBD-C343-873C-10C35E71FE47}" srcOrd="1" destOrd="0" parTransId="{85134104-9844-2A4C-8F5C-F35AEFDD8DE3}" sibTransId="{D44C7EE4-7D4E-244C-8952-E4CE7D2AF699}"/>
    <dgm:cxn modelId="{5430ABCB-DBF6-7E41-BCEB-C5C88B3BF89F}" srcId="{73214CAF-BE1C-C344-9AE5-ED680D237C74}" destId="{8F1A6AAB-20AA-C747-B085-B9EEED1B4AB4}" srcOrd="2" destOrd="0" parTransId="{CC4C80D1-CC73-3F46-A0E9-01FF74EFB3D1}" sibTransId="{13C92A0A-8615-BA43-BDEA-043849D66247}"/>
    <dgm:cxn modelId="{29F85ADA-D4B0-9047-B57A-AEB3207867B0}" type="presOf" srcId="{056AE31A-75EA-CA46-866E-1B8147A01574}" destId="{206DDFA4-0CCB-8748-928D-6DDD064E6112}" srcOrd="0" destOrd="0" presId="urn:microsoft.com/office/officeart/2005/8/layout/hierarchy1"/>
    <dgm:cxn modelId="{0AEA7AF0-37C8-E347-B2D0-6E746E29676D}" srcId="{73214CAF-BE1C-C344-9AE5-ED680D237C74}" destId="{056AE31A-75EA-CA46-866E-1B8147A01574}" srcOrd="0" destOrd="0" parTransId="{105025B6-D360-4C49-A732-7996F91B8E5B}" sibTransId="{33087378-98CE-5446-A061-1903E24CF3F8}"/>
    <dgm:cxn modelId="{22386B2C-FD95-B64C-8435-2559163C92CC}" type="presParOf" srcId="{B947EFBF-90AB-C648-95C5-71048D11739A}" destId="{799F6977-C745-4144-BBF7-BC24652C5DCB}" srcOrd="0" destOrd="0" presId="urn:microsoft.com/office/officeart/2005/8/layout/hierarchy1"/>
    <dgm:cxn modelId="{A71985E6-8335-AA4F-906F-66A54C1B203C}" type="presParOf" srcId="{799F6977-C745-4144-BBF7-BC24652C5DCB}" destId="{C6FCDFEF-ED2E-D747-A98C-0202A9BBA3CF}" srcOrd="0" destOrd="0" presId="urn:microsoft.com/office/officeart/2005/8/layout/hierarchy1"/>
    <dgm:cxn modelId="{4C7B70E2-C2CE-E346-A9B5-B60D77A54DA7}" type="presParOf" srcId="{C6FCDFEF-ED2E-D747-A98C-0202A9BBA3CF}" destId="{4B6D2213-3356-1E4C-BB07-33B664540F76}" srcOrd="0" destOrd="0" presId="urn:microsoft.com/office/officeart/2005/8/layout/hierarchy1"/>
    <dgm:cxn modelId="{C0B2BD9E-A811-DD4B-8067-4701157FB72B}" type="presParOf" srcId="{C6FCDFEF-ED2E-D747-A98C-0202A9BBA3CF}" destId="{206DDFA4-0CCB-8748-928D-6DDD064E6112}" srcOrd="1" destOrd="0" presId="urn:microsoft.com/office/officeart/2005/8/layout/hierarchy1"/>
    <dgm:cxn modelId="{C030B8D4-6D4A-384A-8D11-FFC63B9C5ED7}" type="presParOf" srcId="{799F6977-C745-4144-BBF7-BC24652C5DCB}" destId="{CE766063-CB5B-6148-BDC1-5F48F7309ED0}" srcOrd="1" destOrd="0" presId="urn:microsoft.com/office/officeart/2005/8/layout/hierarchy1"/>
    <dgm:cxn modelId="{70E77BC1-6813-1046-A12E-AF391002C429}" type="presParOf" srcId="{B947EFBF-90AB-C648-95C5-71048D11739A}" destId="{D61A9941-47F1-4C44-BA71-C34887EE1BC2}" srcOrd="1" destOrd="0" presId="urn:microsoft.com/office/officeart/2005/8/layout/hierarchy1"/>
    <dgm:cxn modelId="{678AD6C4-5738-7848-9E54-87A2FF570CAA}" type="presParOf" srcId="{D61A9941-47F1-4C44-BA71-C34887EE1BC2}" destId="{8DAEEF24-47B1-BF4C-9AF2-4DF7EC4FF600}" srcOrd="0" destOrd="0" presId="urn:microsoft.com/office/officeart/2005/8/layout/hierarchy1"/>
    <dgm:cxn modelId="{D5E4F63D-3341-5844-B741-F43AA6E81626}" type="presParOf" srcId="{8DAEEF24-47B1-BF4C-9AF2-4DF7EC4FF600}" destId="{6BEAF723-2237-3045-B300-EBC20681907B}" srcOrd="0" destOrd="0" presId="urn:microsoft.com/office/officeart/2005/8/layout/hierarchy1"/>
    <dgm:cxn modelId="{B7E8A8B6-8CB8-054C-A1FF-D165B346BB98}" type="presParOf" srcId="{8DAEEF24-47B1-BF4C-9AF2-4DF7EC4FF600}" destId="{F9876B56-AAEB-3048-8AD2-1F4FEA136FC2}" srcOrd="1" destOrd="0" presId="urn:microsoft.com/office/officeart/2005/8/layout/hierarchy1"/>
    <dgm:cxn modelId="{BE84A20F-2AFA-764B-9C44-5B45C4E40DBC}" type="presParOf" srcId="{D61A9941-47F1-4C44-BA71-C34887EE1BC2}" destId="{93A5DEB9-627C-9547-BE36-E6A1F473F143}" srcOrd="1" destOrd="0" presId="urn:microsoft.com/office/officeart/2005/8/layout/hierarchy1"/>
    <dgm:cxn modelId="{7262F896-7B8B-C541-910E-5228FC012CF6}" type="presParOf" srcId="{B947EFBF-90AB-C648-95C5-71048D11739A}" destId="{3393EC7C-A0D1-B54C-9128-DEC54199E368}" srcOrd="2" destOrd="0" presId="urn:microsoft.com/office/officeart/2005/8/layout/hierarchy1"/>
    <dgm:cxn modelId="{BEED6BA3-947A-C04B-8156-25097E347002}" type="presParOf" srcId="{3393EC7C-A0D1-B54C-9128-DEC54199E368}" destId="{D1DC0FEF-9710-884C-A5B9-6E441B25A777}" srcOrd="0" destOrd="0" presId="urn:microsoft.com/office/officeart/2005/8/layout/hierarchy1"/>
    <dgm:cxn modelId="{B342128D-336B-7941-80BC-B6871ABBEBBB}" type="presParOf" srcId="{D1DC0FEF-9710-884C-A5B9-6E441B25A777}" destId="{5DC4EE61-AD87-B545-BDF3-FC3906071F66}" srcOrd="0" destOrd="0" presId="urn:microsoft.com/office/officeart/2005/8/layout/hierarchy1"/>
    <dgm:cxn modelId="{F8B5225B-3A34-314D-9128-4CDDE4FC6201}" type="presParOf" srcId="{D1DC0FEF-9710-884C-A5B9-6E441B25A777}" destId="{12622EBA-A7B9-EA48-A22C-AA182B2DC504}" srcOrd="1" destOrd="0" presId="urn:microsoft.com/office/officeart/2005/8/layout/hierarchy1"/>
    <dgm:cxn modelId="{F42FC32D-6932-8541-9095-473F03D9FD00}" type="presParOf" srcId="{3393EC7C-A0D1-B54C-9128-DEC54199E368}" destId="{FB8480DF-52F0-2E4B-A2AC-8742CFC81F35}" srcOrd="1" destOrd="0" presId="urn:microsoft.com/office/officeart/2005/8/layout/hierarchy1"/>
    <dgm:cxn modelId="{AB4ECA93-1671-DB42-BCD8-40CC523BFE7E}" type="presParOf" srcId="{B947EFBF-90AB-C648-95C5-71048D11739A}" destId="{659ABE0C-0C04-2143-B833-BB4A47AF147C}" srcOrd="3" destOrd="0" presId="urn:microsoft.com/office/officeart/2005/8/layout/hierarchy1"/>
    <dgm:cxn modelId="{9D582A5A-1674-D940-A3EF-1D49C2FE23DE}" type="presParOf" srcId="{659ABE0C-0C04-2143-B833-BB4A47AF147C}" destId="{F7CB2B5D-7232-C34C-9CF3-F86666D5D9F6}" srcOrd="0" destOrd="0" presId="urn:microsoft.com/office/officeart/2005/8/layout/hierarchy1"/>
    <dgm:cxn modelId="{09436EB3-3C88-0E40-AF16-EC30703E2E12}" type="presParOf" srcId="{F7CB2B5D-7232-C34C-9CF3-F86666D5D9F6}" destId="{6FB2967F-E3EF-E346-BF5F-10A51A10EF10}" srcOrd="0" destOrd="0" presId="urn:microsoft.com/office/officeart/2005/8/layout/hierarchy1"/>
    <dgm:cxn modelId="{A76E83EE-C62B-3440-B957-3D4518C88D79}" type="presParOf" srcId="{F7CB2B5D-7232-C34C-9CF3-F86666D5D9F6}" destId="{87E54E89-D859-D249-9D40-F8C90F6023B4}" srcOrd="1" destOrd="0" presId="urn:microsoft.com/office/officeart/2005/8/layout/hierarchy1"/>
    <dgm:cxn modelId="{AD268C9B-F763-D349-B49D-FF05DD80F22C}" type="presParOf" srcId="{659ABE0C-0C04-2143-B833-BB4A47AF147C}" destId="{C6308377-5CDF-2F40-9493-8C07BDEF117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A7D4A58-7355-0544-BF09-6CA9575FF453}" type="doc">
      <dgm:prSet loTypeId="urn:microsoft.com/office/officeart/2008/layout/AlternatingHexagon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9FFFB43-1C24-3B4C-A325-C2A31B28AF70}">
      <dgm:prSet phldrT="[Texte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fr-FR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Accessibilité des informations à tous pour une démarche inclusive  autour du projet de territoire </a:t>
          </a:r>
        </a:p>
      </dgm:t>
    </dgm:pt>
    <dgm:pt modelId="{71F33328-3E9A-A745-9B96-B2581E3ECD1E}" type="parTrans" cxnId="{E379176D-C636-AA4F-B20B-7AE9AB4A8690}">
      <dgm:prSet/>
      <dgm:spPr/>
      <dgm:t>
        <a:bodyPr/>
        <a:lstStyle/>
        <a:p>
          <a:endParaRPr lang="fr-FR"/>
        </a:p>
      </dgm:t>
    </dgm:pt>
    <dgm:pt modelId="{D2D404B0-66F4-694D-A800-0CF28018A643}" type="sibTrans" cxnId="{E379176D-C636-AA4F-B20B-7AE9AB4A8690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fr-FR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Vision commune du territoire, « mieux connaître, mieux agir » </a:t>
          </a:r>
        </a:p>
      </dgm:t>
    </dgm:pt>
    <dgm:pt modelId="{76C12B01-B2A9-2B49-8D23-B31299AED725}">
      <dgm:prSet phldrT="[Texte]" custT="1"/>
      <dgm:spPr/>
      <dgm:t>
        <a:bodyPr/>
        <a:lstStyle/>
        <a:p>
          <a:r>
            <a:rPr lang="fr-FR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Grandes orientations du portrait de territoire. </a:t>
          </a:r>
        </a:p>
      </dgm:t>
    </dgm:pt>
    <dgm:pt modelId="{E0F61AD1-8156-8F4E-BD32-97F350E6A6E0}" type="parTrans" cxnId="{D3E8D0A0-641A-A543-8C09-A509D33DF967}">
      <dgm:prSet/>
      <dgm:spPr/>
      <dgm:t>
        <a:bodyPr/>
        <a:lstStyle/>
        <a:p>
          <a:endParaRPr lang="fr-FR"/>
        </a:p>
      </dgm:t>
    </dgm:pt>
    <dgm:pt modelId="{260E03B4-5D8E-3C4C-9238-5D4B32D93601}" type="sibTrans" cxnId="{D3E8D0A0-641A-A543-8C09-A509D33DF967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Promotion du territoire et valorisation de ses richesses.</a:t>
          </a:r>
        </a:p>
      </dgm:t>
    </dgm:pt>
    <dgm:pt modelId="{768092A0-6A1B-C648-A65D-34417DB8ABCB}">
      <dgm:prSet phldrT="[Texte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Favoriser la connaissance, l’attractivité et la compétitivité du territoire</a:t>
          </a:r>
          <a:r>
            <a:rPr lang="fr-FR" sz="1200" dirty="0"/>
            <a:t>. </a:t>
          </a:r>
        </a:p>
      </dgm:t>
    </dgm:pt>
    <dgm:pt modelId="{3BB18B84-E943-D249-8183-EE94B0D7639F}" type="parTrans" cxnId="{236FA1B8-7EDA-0F48-BC30-C678A39504AF}">
      <dgm:prSet/>
      <dgm:spPr/>
      <dgm:t>
        <a:bodyPr/>
        <a:lstStyle/>
        <a:p>
          <a:endParaRPr lang="fr-FR"/>
        </a:p>
      </dgm:t>
    </dgm:pt>
    <dgm:pt modelId="{62119B79-1988-C844-9DE3-78D0D591F1CF}" type="sibTrans" cxnId="{236FA1B8-7EDA-0F48-BC30-C678A39504AF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Caractériser le territoire sur la base de données factuelles, chiffrées et objectives. </a:t>
          </a:r>
        </a:p>
      </dgm:t>
    </dgm:pt>
    <dgm:pt modelId="{3FD579E9-2319-5E4B-8F68-CC4D14DEC001}" type="pres">
      <dgm:prSet presAssocID="{3A7D4A58-7355-0544-BF09-6CA9575FF453}" presName="Name0" presStyleCnt="0">
        <dgm:presLayoutVars>
          <dgm:chMax/>
          <dgm:chPref/>
          <dgm:dir/>
          <dgm:animLvl val="lvl"/>
        </dgm:presLayoutVars>
      </dgm:prSet>
      <dgm:spPr/>
    </dgm:pt>
    <dgm:pt modelId="{C7DA4273-E1BF-0542-8791-E2C6BE81D6B7}" type="pres">
      <dgm:prSet presAssocID="{09FFFB43-1C24-3B4C-A325-C2A31B28AF70}" presName="composite" presStyleCnt="0"/>
      <dgm:spPr/>
    </dgm:pt>
    <dgm:pt modelId="{30CFB67C-A296-F049-BFEE-579BD5F28C53}" type="pres">
      <dgm:prSet presAssocID="{09FFFB43-1C24-3B4C-A325-C2A31B28AF70}" presName="Parent1" presStyleLbl="node1" presStyleIdx="0" presStyleCnt="6" custScaleX="127947" custLinFactNeighborX="9552" custLinFactNeighborY="-3537">
        <dgm:presLayoutVars>
          <dgm:chMax val="1"/>
          <dgm:chPref val="1"/>
          <dgm:bulletEnabled val="1"/>
        </dgm:presLayoutVars>
      </dgm:prSet>
      <dgm:spPr/>
    </dgm:pt>
    <dgm:pt modelId="{138A0870-C619-8548-B848-EB8478051061}" type="pres">
      <dgm:prSet presAssocID="{09FFFB43-1C24-3B4C-A325-C2A31B28AF70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AB20C93F-E870-CC4A-B56A-3B235459CF00}" type="pres">
      <dgm:prSet presAssocID="{09FFFB43-1C24-3B4C-A325-C2A31B28AF70}" presName="BalanceSpacing" presStyleCnt="0"/>
      <dgm:spPr/>
    </dgm:pt>
    <dgm:pt modelId="{004D3447-289E-2F48-A65D-0C5BD2D5ACF7}" type="pres">
      <dgm:prSet presAssocID="{09FFFB43-1C24-3B4C-A325-C2A31B28AF70}" presName="BalanceSpacing1" presStyleCnt="0"/>
      <dgm:spPr/>
    </dgm:pt>
    <dgm:pt modelId="{6433FCE3-FA9E-194E-A3BC-3218C6078950}" type="pres">
      <dgm:prSet presAssocID="{D2D404B0-66F4-694D-A800-0CF28018A643}" presName="Accent1Text" presStyleLbl="node1" presStyleIdx="1" presStyleCnt="6" custScaleX="133667" custLinFactNeighborX="-22794" custLinFactNeighborY="-799"/>
      <dgm:spPr/>
    </dgm:pt>
    <dgm:pt modelId="{98B3F557-42FC-B84C-BAEC-8419AF4DC039}" type="pres">
      <dgm:prSet presAssocID="{D2D404B0-66F4-694D-A800-0CF28018A643}" presName="spaceBetweenRectangles" presStyleCnt="0"/>
      <dgm:spPr/>
    </dgm:pt>
    <dgm:pt modelId="{8119CDC1-BF4D-9946-AA40-39E50F174D7F}" type="pres">
      <dgm:prSet presAssocID="{76C12B01-B2A9-2B49-8D23-B31299AED725}" presName="composite" presStyleCnt="0"/>
      <dgm:spPr/>
    </dgm:pt>
    <dgm:pt modelId="{F3D24B19-B997-684C-83F1-165A558BD693}" type="pres">
      <dgm:prSet presAssocID="{76C12B01-B2A9-2B49-8D23-B31299AED725}" presName="Parent1" presStyleLbl="node1" presStyleIdx="2" presStyleCnt="6" custScaleX="143606" custLinFactNeighborX="-3185" custLinFactNeighborY="-86">
        <dgm:presLayoutVars>
          <dgm:chMax val="1"/>
          <dgm:chPref val="1"/>
          <dgm:bulletEnabled val="1"/>
        </dgm:presLayoutVars>
      </dgm:prSet>
      <dgm:spPr/>
    </dgm:pt>
    <dgm:pt modelId="{85E2554B-310D-924F-AAD9-898DF83BBC36}" type="pres">
      <dgm:prSet presAssocID="{76C12B01-B2A9-2B49-8D23-B31299AED725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080248CA-2155-D747-A4D2-0F71DE9FE241}" type="pres">
      <dgm:prSet presAssocID="{76C12B01-B2A9-2B49-8D23-B31299AED725}" presName="BalanceSpacing" presStyleCnt="0"/>
      <dgm:spPr/>
    </dgm:pt>
    <dgm:pt modelId="{3AC499AD-AB6A-6F4D-9C25-BA75C4FC873B}" type="pres">
      <dgm:prSet presAssocID="{76C12B01-B2A9-2B49-8D23-B31299AED725}" presName="BalanceSpacing1" presStyleCnt="0"/>
      <dgm:spPr/>
    </dgm:pt>
    <dgm:pt modelId="{608E82F2-3D47-9743-A445-4517B79D6CAD}" type="pres">
      <dgm:prSet presAssocID="{260E03B4-5D8E-3C4C-9238-5D4B32D93601}" presName="Accent1Text" presStyleLbl="node1" presStyleIdx="3" presStyleCnt="6" custScaleX="124098"/>
      <dgm:spPr/>
    </dgm:pt>
    <dgm:pt modelId="{747D3C9A-2F78-314F-A19C-8E2807E97952}" type="pres">
      <dgm:prSet presAssocID="{260E03B4-5D8E-3C4C-9238-5D4B32D93601}" presName="spaceBetweenRectangles" presStyleCnt="0"/>
      <dgm:spPr/>
    </dgm:pt>
    <dgm:pt modelId="{4B7D599B-E3AA-E049-B8BA-90E3A2455602}" type="pres">
      <dgm:prSet presAssocID="{768092A0-6A1B-C648-A65D-34417DB8ABCB}" presName="composite" presStyleCnt="0"/>
      <dgm:spPr/>
    </dgm:pt>
    <dgm:pt modelId="{9B942E38-38B0-CE48-B666-7B991C177EAA}" type="pres">
      <dgm:prSet presAssocID="{768092A0-6A1B-C648-A65D-34417DB8ABCB}" presName="Parent1" presStyleLbl="node1" presStyleIdx="4" presStyleCnt="6" custScaleX="148987" custLinFactNeighborX="39228" custLinFactNeighborY="5058">
        <dgm:presLayoutVars>
          <dgm:chMax val="1"/>
          <dgm:chPref val="1"/>
          <dgm:bulletEnabled val="1"/>
        </dgm:presLayoutVars>
      </dgm:prSet>
      <dgm:spPr/>
    </dgm:pt>
    <dgm:pt modelId="{565797FF-1A34-F04A-A1C2-399496EA2D84}" type="pres">
      <dgm:prSet presAssocID="{768092A0-6A1B-C648-A65D-34417DB8ABCB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E310F726-420B-A342-9B09-B49DC25DD0F3}" type="pres">
      <dgm:prSet presAssocID="{768092A0-6A1B-C648-A65D-34417DB8ABCB}" presName="BalanceSpacing" presStyleCnt="0"/>
      <dgm:spPr/>
    </dgm:pt>
    <dgm:pt modelId="{6457CB84-39FF-BC45-BA57-64723BE196AA}" type="pres">
      <dgm:prSet presAssocID="{768092A0-6A1B-C648-A65D-34417DB8ABCB}" presName="BalanceSpacing1" presStyleCnt="0"/>
      <dgm:spPr/>
    </dgm:pt>
    <dgm:pt modelId="{0487071F-A79A-F045-8286-4D60B2D22D93}" type="pres">
      <dgm:prSet presAssocID="{62119B79-1988-C844-9DE3-78D0D591F1CF}" presName="Accent1Text" presStyleLbl="node1" presStyleIdx="5" presStyleCnt="6" custScaleX="143979"/>
      <dgm:spPr/>
    </dgm:pt>
  </dgm:ptLst>
  <dgm:cxnLst>
    <dgm:cxn modelId="{ED3FF905-4D2A-7547-9A3C-248E4B7E68E5}" type="presOf" srcId="{260E03B4-5D8E-3C4C-9238-5D4B32D93601}" destId="{608E82F2-3D47-9743-A445-4517B79D6CAD}" srcOrd="0" destOrd="0" presId="urn:microsoft.com/office/officeart/2008/layout/AlternatingHexagons"/>
    <dgm:cxn modelId="{1852792D-118F-A547-9B49-F0A051B2C066}" type="presOf" srcId="{09FFFB43-1C24-3B4C-A325-C2A31B28AF70}" destId="{30CFB67C-A296-F049-BFEE-579BD5F28C53}" srcOrd="0" destOrd="0" presId="urn:microsoft.com/office/officeart/2008/layout/AlternatingHexagons"/>
    <dgm:cxn modelId="{0AA0CD45-342F-C24B-B921-50067745A0B0}" type="presOf" srcId="{3A7D4A58-7355-0544-BF09-6CA9575FF453}" destId="{3FD579E9-2319-5E4B-8F68-CC4D14DEC001}" srcOrd="0" destOrd="0" presId="urn:microsoft.com/office/officeart/2008/layout/AlternatingHexagons"/>
    <dgm:cxn modelId="{E379176D-C636-AA4F-B20B-7AE9AB4A8690}" srcId="{3A7D4A58-7355-0544-BF09-6CA9575FF453}" destId="{09FFFB43-1C24-3B4C-A325-C2A31B28AF70}" srcOrd="0" destOrd="0" parTransId="{71F33328-3E9A-A745-9B96-B2581E3ECD1E}" sibTransId="{D2D404B0-66F4-694D-A800-0CF28018A643}"/>
    <dgm:cxn modelId="{DB59987A-A835-5441-8716-B2A827A57A80}" type="presOf" srcId="{76C12B01-B2A9-2B49-8D23-B31299AED725}" destId="{F3D24B19-B997-684C-83F1-165A558BD693}" srcOrd="0" destOrd="0" presId="urn:microsoft.com/office/officeart/2008/layout/AlternatingHexagons"/>
    <dgm:cxn modelId="{284FEF9D-B0CF-214C-A492-119708E996AD}" type="presOf" srcId="{768092A0-6A1B-C648-A65D-34417DB8ABCB}" destId="{9B942E38-38B0-CE48-B666-7B991C177EAA}" srcOrd="0" destOrd="0" presId="urn:microsoft.com/office/officeart/2008/layout/AlternatingHexagons"/>
    <dgm:cxn modelId="{D3E8D0A0-641A-A543-8C09-A509D33DF967}" srcId="{3A7D4A58-7355-0544-BF09-6CA9575FF453}" destId="{76C12B01-B2A9-2B49-8D23-B31299AED725}" srcOrd="1" destOrd="0" parTransId="{E0F61AD1-8156-8F4E-BD32-97F350E6A6E0}" sibTransId="{260E03B4-5D8E-3C4C-9238-5D4B32D93601}"/>
    <dgm:cxn modelId="{1453FAB4-1B65-7D42-A4AB-FE80D59242E2}" type="presOf" srcId="{D2D404B0-66F4-694D-A800-0CF28018A643}" destId="{6433FCE3-FA9E-194E-A3BC-3218C6078950}" srcOrd="0" destOrd="0" presId="urn:microsoft.com/office/officeart/2008/layout/AlternatingHexagons"/>
    <dgm:cxn modelId="{236FA1B8-7EDA-0F48-BC30-C678A39504AF}" srcId="{3A7D4A58-7355-0544-BF09-6CA9575FF453}" destId="{768092A0-6A1B-C648-A65D-34417DB8ABCB}" srcOrd="2" destOrd="0" parTransId="{3BB18B84-E943-D249-8183-EE94B0D7639F}" sibTransId="{62119B79-1988-C844-9DE3-78D0D591F1CF}"/>
    <dgm:cxn modelId="{12563DDB-15A0-E84A-9ACE-C9E1E2C1BFE2}" type="presOf" srcId="{62119B79-1988-C844-9DE3-78D0D591F1CF}" destId="{0487071F-A79A-F045-8286-4D60B2D22D93}" srcOrd="0" destOrd="0" presId="urn:microsoft.com/office/officeart/2008/layout/AlternatingHexagons"/>
    <dgm:cxn modelId="{BCE73FF9-2E15-3142-9233-9FF7F4AC347C}" type="presParOf" srcId="{3FD579E9-2319-5E4B-8F68-CC4D14DEC001}" destId="{C7DA4273-E1BF-0542-8791-E2C6BE81D6B7}" srcOrd="0" destOrd="0" presId="urn:microsoft.com/office/officeart/2008/layout/AlternatingHexagons"/>
    <dgm:cxn modelId="{A4DAFFC8-1BA0-4044-BE4B-60E9631FFB5E}" type="presParOf" srcId="{C7DA4273-E1BF-0542-8791-E2C6BE81D6B7}" destId="{30CFB67C-A296-F049-BFEE-579BD5F28C53}" srcOrd="0" destOrd="0" presId="urn:microsoft.com/office/officeart/2008/layout/AlternatingHexagons"/>
    <dgm:cxn modelId="{C7A9952B-327B-4345-8862-A8F1578C0B17}" type="presParOf" srcId="{C7DA4273-E1BF-0542-8791-E2C6BE81D6B7}" destId="{138A0870-C619-8548-B848-EB8478051061}" srcOrd="1" destOrd="0" presId="urn:microsoft.com/office/officeart/2008/layout/AlternatingHexagons"/>
    <dgm:cxn modelId="{F6145C33-AFDF-AE47-B50D-E6F06B0111E2}" type="presParOf" srcId="{C7DA4273-E1BF-0542-8791-E2C6BE81D6B7}" destId="{AB20C93F-E870-CC4A-B56A-3B235459CF00}" srcOrd="2" destOrd="0" presId="urn:microsoft.com/office/officeart/2008/layout/AlternatingHexagons"/>
    <dgm:cxn modelId="{4084B34B-ABAD-4B4F-99EF-038EB7410564}" type="presParOf" srcId="{C7DA4273-E1BF-0542-8791-E2C6BE81D6B7}" destId="{004D3447-289E-2F48-A65D-0C5BD2D5ACF7}" srcOrd="3" destOrd="0" presId="urn:microsoft.com/office/officeart/2008/layout/AlternatingHexagons"/>
    <dgm:cxn modelId="{9FD34750-1048-C94F-854D-BD433D335DA0}" type="presParOf" srcId="{C7DA4273-E1BF-0542-8791-E2C6BE81D6B7}" destId="{6433FCE3-FA9E-194E-A3BC-3218C6078950}" srcOrd="4" destOrd="0" presId="urn:microsoft.com/office/officeart/2008/layout/AlternatingHexagons"/>
    <dgm:cxn modelId="{CD283D9C-B5CC-A14C-8C9C-F94ACDA52299}" type="presParOf" srcId="{3FD579E9-2319-5E4B-8F68-CC4D14DEC001}" destId="{98B3F557-42FC-B84C-BAEC-8419AF4DC039}" srcOrd="1" destOrd="0" presId="urn:microsoft.com/office/officeart/2008/layout/AlternatingHexagons"/>
    <dgm:cxn modelId="{8EAB2CF5-CD72-534E-A236-7F700532D9D2}" type="presParOf" srcId="{3FD579E9-2319-5E4B-8F68-CC4D14DEC001}" destId="{8119CDC1-BF4D-9946-AA40-39E50F174D7F}" srcOrd="2" destOrd="0" presId="urn:microsoft.com/office/officeart/2008/layout/AlternatingHexagons"/>
    <dgm:cxn modelId="{F62602F5-44BF-E14F-85D1-042FC254D2E4}" type="presParOf" srcId="{8119CDC1-BF4D-9946-AA40-39E50F174D7F}" destId="{F3D24B19-B997-684C-83F1-165A558BD693}" srcOrd="0" destOrd="0" presId="urn:microsoft.com/office/officeart/2008/layout/AlternatingHexagons"/>
    <dgm:cxn modelId="{7C7C6616-2BCC-B840-A2DE-4E97DF8676DE}" type="presParOf" srcId="{8119CDC1-BF4D-9946-AA40-39E50F174D7F}" destId="{85E2554B-310D-924F-AAD9-898DF83BBC36}" srcOrd="1" destOrd="0" presId="urn:microsoft.com/office/officeart/2008/layout/AlternatingHexagons"/>
    <dgm:cxn modelId="{0957D7AF-64F5-BD4F-B44C-86AC62380A4A}" type="presParOf" srcId="{8119CDC1-BF4D-9946-AA40-39E50F174D7F}" destId="{080248CA-2155-D747-A4D2-0F71DE9FE241}" srcOrd="2" destOrd="0" presId="urn:microsoft.com/office/officeart/2008/layout/AlternatingHexagons"/>
    <dgm:cxn modelId="{0AE4A757-EB25-2948-91D8-A8E8B16E2C7B}" type="presParOf" srcId="{8119CDC1-BF4D-9946-AA40-39E50F174D7F}" destId="{3AC499AD-AB6A-6F4D-9C25-BA75C4FC873B}" srcOrd="3" destOrd="0" presId="urn:microsoft.com/office/officeart/2008/layout/AlternatingHexagons"/>
    <dgm:cxn modelId="{7123006C-E289-B542-AE60-58FD32A72056}" type="presParOf" srcId="{8119CDC1-BF4D-9946-AA40-39E50F174D7F}" destId="{608E82F2-3D47-9743-A445-4517B79D6CAD}" srcOrd="4" destOrd="0" presId="urn:microsoft.com/office/officeart/2008/layout/AlternatingHexagons"/>
    <dgm:cxn modelId="{585C0E4B-8EE4-0343-9269-0367631AD002}" type="presParOf" srcId="{3FD579E9-2319-5E4B-8F68-CC4D14DEC001}" destId="{747D3C9A-2F78-314F-A19C-8E2807E97952}" srcOrd="3" destOrd="0" presId="urn:microsoft.com/office/officeart/2008/layout/AlternatingHexagons"/>
    <dgm:cxn modelId="{54F14214-44B9-C14F-86A3-47511DEF3EDD}" type="presParOf" srcId="{3FD579E9-2319-5E4B-8F68-CC4D14DEC001}" destId="{4B7D599B-E3AA-E049-B8BA-90E3A2455602}" srcOrd="4" destOrd="0" presId="urn:microsoft.com/office/officeart/2008/layout/AlternatingHexagons"/>
    <dgm:cxn modelId="{AA31B2BE-CAD0-6E43-AB30-4784671F40AD}" type="presParOf" srcId="{4B7D599B-E3AA-E049-B8BA-90E3A2455602}" destId="{9B942E38-38B0-CE48-B666-7B991C177EAA}" srcOrd="0" destOrd="0" presId="urn:microsoft.com/office/officeart/2008/layout/AlternatingHexagons"/>
    <dgm:cxn modelId="{8C0977AE-2D2F-AF42-9211-58D748F087CD}" type="presParOf" srcId="{4B7D599B-E3AA-E049-B8BA-90E3A2455602}" destId="{565797FF-1A34-F04A-A1C2-399496EA2D84}" srcOrd="1" destOrd="0" presId="urn:microsoft.com/office/officeart/2008/layout/AlternatingHexagons"/>
    <dgm:cxn modelId="{C527FD57-F9C3-A74D-AA6C-0EEF7CF87F40}" type="presParOf" srcId="{4B7D599B-E3AA-E049-B8BA-90E3A2455602}" destId="{E310F726-420B-A342-9B09-B49DC25DD0F3}" srcOrd="2" destOrd="0" presId="urn:microsoft.com/office/officeart/2008/layout/AlternatingHexagons"/>
    <dgm:cxn modelId="{1189BC0A-4325-B34A-9D6C-2A7D058ACD31}" type="presParOf" srcId="{4B7D599B-E3AA-E049-B8BA-90E3A2455602}" destId="{6457CB84-39FF-BC45-BA57-64723BE196AA}" srcOrd="3" destOrd="0" presId="urn:microsoft.com/office/officeart/2008/layout/AlternatingHexagons"/>
    <dgm:cxn modelId="{011E05B2-CB86-F340-9700-D0F9397EC214}" type="presParOf" srcId="{4B7D599B-E3AA-E049-B8BA-90E3A2455602}" destId="{0487071F-A79A-F045-8286-4D60B2D22D9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FF61452-02B7-C245-8EB7-008BF6CEFA7B}" type="doc">
      <dgm:prSet loTypeId="urn:microsoft.com/office/officeart/2005/8/layout/hList3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CA6CB3F-8E91-5544-BBBB-02C43CD6605F}">
      <dgm:prSet phldrT="[Texte]" custT="1"/>
      <dgm:spPr>
        <a:solidFill>
          <a:schemeClr val="bg2"/>
        </a:solidFill>
      </dgm:spPr>
      <dgm:t>
        <a:bodyPr/>
        <a:lstStyle/>
        <a:p>
          <a:r>
            <a:rPr lang="fr-FR" sz="1800" b="1" dirty="0">
              <a:solidFill>
                <a:schemeClr val="tx1"/>
              </a:solidFill>
            </a:rPr>
            <a:t>Limites de l’outil</a:t>
          </a:r>
        </a:p>
      </dgm:t>
    </dgm:pt>
    <dgm:pt modelId="{02E348D7-D4B0-0C42-84CB-F702A14F897D}" type="parTrans" cxnId="{8291F542-24C9-AE4B-AFFB-BCCE35282CFE}">
      <dgm:prSet/>
      <dgm:spPr/>
      <dgm:t>
        <a:bodyPr/>
        <a:lstStyle/>
        <a:p>
          <a:endParaRPr lang="fr-FR"/>
        </a:p>
      </dgm:t>
    </dgm:pt>
    <dgm:pt modelId="{97F5A637-563F-F04C-AD76-EA034CD60F53}" type="sibTrans" cxnId="{8291F542-24C9-AE4B-AFFB-BCCE35282CFE}">
      <dgm:prSet/>
      <dgm:spPr/>
      <dgm:t>
        <a:bodyPr/>
        <a:lstStyle/>
        <a:p>
          <a:endParaRPr lang="fr-FR"/>
        </a:p>
      </dgm:t>
    </dgm:pt>
    <dgm:pt modelId="{2518B398-269F-3D44-83BF-1FFF4009AA63}">
      <dgm:prSet phldrT="[Texte]" custT="1"/>
      <dgm:spPr>
        <a:gradFill flip="none" rotWithShape="0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</dgm:spPr>
      <dgm:t>
        <a:bodyPr/>
        <a:lstStyle/>
        <a:p>
          <a:pPr algn="l">
            <a:lnSpc>
              <a:spcPct val="100000"/>
            </a:lnSpc>
          </a:pPr>
          <a:r>
            <a:rPr lang="fr-FR" sz="1800" i="0" dirty="0">
              <a:latin typeface="Times New Roman" panose="02020603050405020304" pitchFamily="18" charset="0"/>
              <a:cs typeface="Times New Roman" panose="02020603050405020304" pitchFamily="18" charset="0"/>
            </a:rPr>
            <a:t>Absence de définition scientifique, méthodologie et profusion de l’outil,</a:t>
          </a:r>
        </a:p>
      </dgm:t>
    </dgm:pt>
    <dgm:pt modelId="{B2AC3F85-C831-BA4E-9C66-54634261F40D}" type="parTrans" cxnId="{0BBDBB7D-51F9-AD40-B4E6-2EADB8AF4326}">
      <dgm:prSet/>
      <dgm:spPr/>
      <dgm:t>
        <a:bodyPr/>
        <a:lstStyle/>
        <a:p>
          <a:endParaRPr lang="fr-FR"/>
        </a:p>
      </dgm:t>
    </dgm:pt>
    <dgm:pt modelId="{337C4FE0-2C6A-5D42-9591-D22E6A573CCC}" type="sibTrans" cxnId="{0BBDBB7D-51F9-AD40-B4E6-2EADB8AF4326}">
      <dgm:prSet/>
      <dgm:spPr/>
      <dgm:t>
        <a:bodyPr/>
        <a:lstStyle/>
        <a:p>
          <a:endParaRPr lang="fr-FR"/>
        </a:p>
      </dgm:t>
    </dgm:pt>
    <dgm:pt modelId="{8F68E5CD-7083-F24D-85C9-C147E31B7105}">
      <dgm:prSet phldrT="[Texte]" custT="1"/>
      <dgm:spPr>
        <a:gradFill flip="none" rotWithShape="0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</dgm:spPr>
      <dgm:t>
        <a:bodyPr/>
        <a:lstStyle/>
        <a:p>
          <a:pPr algn="l">
            <a:lnSpc>
              <a:spcPct val="100000"/>
            </a:lnSpc>
          </a:pPr>
          <a:r>
            <a:rPr lang="fr-F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Un outil qui reflète une partie de la réalité territoriale,</a:t>
          </a:r>
        </a:p>
      </dgm:t>
    </dgm:pt>
    <dgm:pt modelId="{6FCDADCA-D9FD-EE41-B038-91126C17B6CA}" type="parTrans" cxnId="{3059E8AC-5A1A-2641-998E-BD60697F26EB}">
      <dgm:prSet/>
      <dgm:spPr/>
      <dgm:t>
        <a:bodyPr/>
        <a:lstStyle/>
        <a:p>
          <a:endParaRPr lang="fr-FR"/>
        </a:p>
      </dgm:t>
    </dgm:pt>
    <dgm:pt modelId="{827BE4F4-5466-4545-B4B9-241571E00E52}" type="sibTrans" cxnId="{3059E8AC-5A1A-2641-998E-BD60697F26EB}">
      <dgm:prSet/>
      <dgm:spPr/>
      <dgm:t>
        <a:bodyPr/>
        <a:lstStyle/>
        <a:p>
          <a:endParaRPr lang="fr-FR"/>
        </a:p>
      </dgm:t>
    </dgm:pt>
    <dgm:pt modelId="{75B30522-042E-BA48-8284-414AA0CD5B8F}">
      <dgm:prSet phldrT="[Texte]" custT="1"/>
      <dgm:spPr>
        <a:gradFill flip="none" rotWithShape="0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</dgm:spPr>
      <dgm:t>
        <a:bodyPr/>
        <a:lstStyle/>
        <a:p>
          <a:pPr algn="l">
            <a:lnSpc>
              <a:spcPct val="100000"/>
            </a:lnSpc>
          </a:pPr>
          <a:r>
            <a:rPr lang="fr-F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Difficile mise à jour du portrait de territoire.</a:t>
          </a:r>
        </a:p>
      </dgm:t>
    </dgm:pt>
    <dgm:pt modelId="{8A67B3EA-80A9-2E44-9230-46A7858C9244}" type="parTrans" cxnId="{6C75E4C2-9A7B-A642-96A2-8E337711E193}">
      <dgm:prSet/>
      <dgm:spPr/>
      <dgm:t>
        <a:bodyPr/>
        <a:lstStyle/>
        <a:p>
          <a:endParaRPr lang="fr-FR"/>
        </a:p>
      </dgm:t>
    </dgm:pt>
    <dgm:pt modelId="{2F2D4710-3A99-AD47-A6A5-5DEA9227C1A9}" type="sibTrans" cxnId="{6C75E4C2-9A7B-A642-96A2-8E337711E193}">
      <dgm:prSet/>
      <dgm:spPr/>
      <dgm:t>
        <a:bodyPr/>
        <a:lstStyle/>
        <a:p>
          <a:endParaRPr lang="fr-FR"/>
        </a:p>
      </dgm:t>
    </dgm:pt>
    <dgm:pt modelId="{6DE34F34-E8F1-644D-A93F-8C45209E0247}" type="pres">
      <dgm:prSet presAssocID="{EFF61452-02B7-C245-8EB7-008BF6CEFA7B}" presName="composite" presStyleCnt="0">
        <dgm:presLayoutVars>
          <dgm:chMax val="1"/>
          <dgm:dir/>
          <dgm:resizeHandles val="exact"/>
        </dgm:presLayoutVars>
      </dgm:prSet>
      <dgm:spPr/>
    </dgm:pt>
    <dgm:pt modelId="{27624ABF-8431-D540-A9FA-194A3EFF7C71}" type="pres">
      <dgm:prSet presAssocID="{BCA6CB3F-8E91-5544-BBBB-02C43CD6605F}" presName="roof" presStyleLbl="dkBgShp" presStyleIdx="0" presStyleCnt="2" custScaleX="62638" custScaleY="32758" custLinFactNeighborX="-1362" custLinFactNeighborY="19163"/>
      <dgm:spPr/>
    </dgm:pt>
    <dgm:pt modelId="{3B7E2626-A917-5E4C-A3E4-954F7189BCE0}" type="pres">
      <dgm:prSet presAssocID="{BCA6CB3F-8E91-5544-BBBB-02C43CD6605F}" presName="pillars" presStyleCnt="0"/>
      <dgm:spPr/>
    </dgm:pt>
    <dgm:pt modelId="{A1356E30-5C0B-2B41-AF2F-E3ABFC2088E9}" type="pres">
      <dgm:prSet presAssocID="{BCA6CB3F-8E91-5544-BBBB-02C43CD6605F}" presName="pillar1" presStyleLbl="node1" presStyleIdx="0" presStyleCnt="3" custScaleY="79625">
        <dgm:presLayoutVars>
          <dgm:bulletEnabled val="1"/>
        </dgm:presLayoutVars>
      </dgm:prSet>
      <dgm:spPr/>
    </dgm:pt>
    <dgm:pt modelId="{A705B3BD-669C-9545-8563-8D5FEB93284E}" type="pres">
      <dgm:prSet presAssocID="{8F68E5CD-7083-F24D-85C9-C147E31B7105}" presName="pillarX" presStyleLbl="node1" presStyleIdx="1" presStyleCnt="3" custScaleY="79625">
        <dgm:presLayoutVars>
          <dgm:bulletEnabled val="1"/>
        </dgm:presLayoutVars>
      </dgm:prSet>
      <dgm:spPr/>
    </dgm:pt>
    <dgm:pt modelId="{974BD56C-D423-A140-973C-21B617230AAE}" type="pres">
      <dgm:prSet presAssocID="{75B30522-042E-BA48-8284-414AA0CD5B8F}" presName="pillarX" presStyleLbl="node1" presStyleIdx="2" presStyleCnt="3" custScaleY="79625">
        <dgm:presLayoutVars>
          <dgm:bulletEnabled val="1"/>
        </dgm:presLayoutVars>
      </dgm:prSet>
      <dgm:spPr/>
    </dgm:pt>
    <dgm:pt modelId="{96A5B5F1-80B1-6E4A-B685-5CEAFFB2CC80}" type="pres">
      <dgm:prSet presAssocID="{BCA6CB3F-8E91-5544-BBBB-02C43CD6605F}" presName="base" presStyleLbl="dkBgShp" presStyleIdx="1" presStyleCnt="2" custLinFactNeighborX="0" custLinFactNeighborY="18654"/>
      <dgm:spPr/>
    </dgm:pt>
  </dgm:ptLst>
  <dgm:cxnLst>
    <dgm:cxn modelId="{8291F542-24C9-AE4B-AFFB-BCCE35282CFE}" srcId="{EFF61452-02B7-C245-8EB7-008BF6CEFA7B}" destId="{BCA6CB3F-8E91-5544-BBBB-02C43CD6605F}" srcOrd="0" destOrd="0" parTransId="{02E348D7-D4B0-0C42-84CB-F702A14F897D}" sibTransId="{97F5A637-563F-F04C-AD76-EA034CD60F53}"/>
    <dgm:cxn modelId="{865E2547-5834-924A-A6FA-5314D14F80EA}" type="presOf" srcId="{2518B398-269F-3D44-83BF-1FFF4009AA63}" destId="{A1356E30-5C0B-2B41-AF2F-E3ABFC2088E9}" srcOrd="0" destOrd="0" presId="urn:microsoft.com/office/officeart/2005/8/layout/hList3"/>
    <dgm:cxn modelId="{5776366D-16A9-8546-909F-33A6B45F4796}" type="presOf" srcId="{EFF61452-02B7-C245-8EB7-008BF6CEFA7B}" destId="{6DE34F34-E8F1-644D-A93F-8C45209E0247}" srcOrd="0" destOrd="0" presId="urn:microsoft.com/office/officeart/2005/8/layout/hList3"/>
    <dgm:cxn modelId="{0BBDBB7D-51F9-AD40-B4E6-2EADB8AF4326}" srcId="{BCA6CB3F-8E91-5544-BBBB-02C43CD6605F}" destId="{2518B398-269F-3D44-83BF-1FFF4009AA63}" srcOrd="0" destOrd="0" parTransId="{B2AC3F85-C831-BA4E-9C66-54634261F40D}" sibTransId="{337C4FE0-2C6A-5D42-9591-D22E6A573CCC}"/>
    <dgm:cxn modelId="{402AC17F-318E-AE44-AC0E-59876EB74B9E}" type="presOf" srcId="{BCA6CB3F-8E91-5544-BBBB-02C43CD6605F}" destId="{27624ABF-8431-D540-A9FA-194A3EFF7C71}" srcOrd="0" destOrd="0" presId="urn:microsoft.com/office/officeart/2005/8/layout/hList3"/>
    <dgm:cxn modelId="{D2A8AD95-2638-0240-A758-8D2CD900F37B}" type="presOf" srcId="{75B30522-042E-BA48-8284-414AA0CD5B8F}" destId="{974BD56C-D423-A140-973C-21B617230AAE}" srcOrd="0" destOrd="0" presId="urn:microsoft.com/office/officeart/2005/8/layout/hList3"/>
    <dgm:cxn modelId="{3059E8AC-5A1A-2641-998E-BD60697F26EB}" srcId="{BCA6CB3F-8E91-5544-BBBB-02C43CD6605F}" destId="{8F68E5CD-7083-F24D-85C9-C147E31B7105}" srcOrd="1" destOrd="0" parTransId="{6FCDADCA-D9FD-EE41-B038-91126C17B6CA}" sibTransId="{827BE4F4-5466-4545-B4B9-241571E00E52}"/>
    <dgm:cxn modelId="{3A17FEBD-62F7-EB42-86BD-C7464A8CFF0A}" type="presOf" srcId="{8F68E5CD-7083-F24D-85C9-C147E31B7105}" destId="{A705B3BD-669C-9545-8563-8D5FEB93284E}" srcOrd="0" destOrd="0" presId="urn:microsoft.com/office/officeart/2005/8/layout/hList3"/>
    <dgm:cxn modelId="{6C75E4C2-9A7B-A642-96A2-8E337711E193}" srcId="{BCA6CB3F-8E91-5544-BBBB-02C43CD6605F}" destId="{75B30522-042E-BA48-8284-414AA0CD5B8F}" srcOrd="2" destOrd="0" parTransId="{8A67B3EA-80A9-2E44-9230-46A7858C9244}" sibTransId="{2F2D4710-3A99-AD47-A6A5-5DEA9227C1A9}"/>
    <dgm:cxn modelId="{2489E916-2E5E-0C4C-ACF2-91587F7ED61F}" type="presParOf" srcId="{6DE34F34-E8F1-644D-A93F-8C45209E0247}" destId="{27624ABF-8431-D540-A9FA-194A3EFF7C71}" srcOrd="0" destOrd="0" presId="urn:microsoft.com/office/officeart/2005/8/layout/hList3"/>
    <dgm:cxn modelId="{E51977E5-7055-5F4E-AB0C-34518D493942}" type="presParOf" srcId="{6DE34F34-E8F1-644D-A93F-8C45209E0247}" destId="{3B7E2626-A917-5E4C-A3E4-954F7189BCE0}" srcOrd="1" destOrd="0" presId="urn:microsoft.com/office/officeart/2005/8/layout/hList3"/>
    <dgm:cxn modelId="{F5B5B6BB-1C53-064E-86EE-7FFC1F17D6A2}" type="presParOf" srcId="{3B7E2626-A917-5E4C-A3E4-954F7189BCE0}" destId="{A1356E30-5C0B-2B41-AF2F-E3ABFC2088E9}" srcOrd="0" destOrd="0" presId="urn:microsoft.com/office/officeart/2005/8/layout/hList3"/>
    <dgm:cxn modelId="{1896FE33-FC69-7348-9A49-F945907D1DA9}" type="presParOf" srcId="{3B7E2626-A917-5E4C-A3E4-954F7189BCE0}" destId="{A705B3BD-669C-9545-8563-8D5FEB93284E}" srcOrd="1" destOrd="0" presId="urn:microsoft.com/office/officeart/2005/8/layout/hList3"/>
    <dgm:cxn modelId="{26E55793-C764-F442-B61F-9885CEDA64BD}" type="presParOf" srcId="{3B7E2626-A917-5E4C-A3E4-954F7189BCE0}" destId="{974BD56C-D423-A140-973C-21B617230AAE}" srcOrd="2" destOrd="0" presId="urn:microsoft.com/office/officeart/2005/8/layout/hList3"/>
    <dgm:cxn modelId="{4BF4669F-725D-6A4E-A8AA-C9C24F47C2D6}" type="presParOf" srcId="{6DE34F34-E8F1-644D-A93F-8C45209E0247}" destId="{96A5B5F1-80B1-6E4A-B685-5CEAFFB2CC8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E36ACA8-5F87-49E0-945F-04419D17DBE8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768FAE5-BD2B-42A3-A327-ECF9E3B6F6E0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fr-FR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Hétérogénéité analogue au sein du quartier et dans plusieurs domaines.</a:t>
          </a:r>
          <a:endParaRPr lang="en-US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F134DC-5640-41D4-A44F-96B4F619CF60}" type="parTrans" cxnId="{B668BE0E-E0C4-4803-A01D-6D2CE077D0C6}">
      <dgm:prSet/>
      <dgm:spPr/>
      <dgm:t>
        <a:bodyPr/>
        <a:lstStyle/>
        <a:p>
          <a:endParaRPr lang="en-US"/>
        </a:p>
      </dgm:t>
    </dgm:pt>
    <dgm:pt modelId="{B17B9A75-1860-4778-B58B-70CD3ECF9E6C}" type="sibTrans" cxnId="{B668BE0E-E0C4-4803-A01D-6D2CE077D0C6}">
      <dgm:prSet/>
      <dgm:spPr/>
      <dgm:t>
        <a:bodyPr/>
        <a:lstStyle/>
        <a:p>
          <a:endParaRPr lang="en-US"/>
        </a:p>
      </dgm:t>
    </dgm:pt>
    <dgm:pt modelId="{F36A97D3-095C-49FE-AE72-E9704CB9D085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fr-FR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Hausse de la population et forte présence de la population étrangère, soit 15% de la population totale.</a:t>
          </a:r>
          <a:endParaRPr lang="en-US" sz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C26D11-08CF-44D4-9A60-B86204E43566}" type="parTrans" cxnId="{657F4280-FF2C-4F01-A578-6FD306F04B96}">
      <dgm:prSet/>
      <dgm:spPr/>
      <dgm:t>
        <a:bodyPr/>
        <a:lstStyle/>
        <a:p>
          <a:endParaRPr lang="en-US"/>
        </a:p>
      </dgm:t>
    </dgm:pt>
    <dgm:pt modelId="{616C54C3-1A28-419C-A917-96928AE2467B}" type="sibTrans" cxnId="{657F4280-FF2C-4F01-A578-6FD306F04B96}">
      <dgm:prSet/>
      <dgm:spPr/>
      <dgm:t>
        <a:bodyPr/>
        <a:lstStyle/>
        <a:p>
          <a:endParaRPr lang="en-US"/>
        </a:p>
      </dgm:t>
    </dgm:pt>
    <dgm:pt modelId="{29FF0C93-EC73-47E9-8680-0D175639EBFB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fr-F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Emploi et chômage, un problème difficile à résoudre.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6E1A3B-431C-4BD7-B142-EF773EC894CF}" type="parTrans" cxnId="{8F1616E5-F386-4E03-ACB3-9E629070EC97}">
      <dgm:prSet/>
      <dgm:spPr/>
      <dgm:t>
        <a:bodyPr/>
        <a:lstStyle/>
        <a:p>
          <a:endParaRPr lang="en-US"/>
        </a:p>
      </dgm:t>
    </dgm:pt>
    <dgm:pt modelId="{6B55F51E-DB52-40C7-9DE4-7CC6D5AF90B4}" type="sibTrans" cxnId="{8F1616E5-F386-4E03-ACB3-9E629070EC97}">
      <dgm:prSet/>
      <dgm:spPr/>
      <dgm:t>
        <a:bodyPr/>
        <a:lstStyle/>
        <a:p>
          <a:endParaRPr lang="en-US"/>
        </a:p>
      </dgm:t>
    </dgm:pt>
    <dgm:pt modelId="{949F09A1-85D8-44CB-AA3F-B4F2C5591DD4}">
      <dgm:prSet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fr-FR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Isolement affectant plus les ménages de l’iris La Plaine et Grand ‘Maison.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CC4298-595E-4039-988B-3B69B79EE327}" type="parTrans" cxnId="{BFC11A80-7E15-4434-B960-B30FD916A3BF}">
      <dgm:prSet/>
      <dgm:spPr/>
      <dgm:t>
        <a:bodyPr/>
        <a:lstStyle/>
        <a:p>
          <a:endParaRPr lang="en-US"/>
        </a:p>
      </dgm:t>
    </dgm:pt>
    <dgm:pt modelId="{B27519C1-93AF-4864-935B-6CF52D74DA38}" type="sibTrans" cxnId="{BFC11A80-7E15-4434-B960-B30FD916A3BF}">
      <dgm:prSet/>
      <dgm:spPr/>
      <dgm:t>
        <a:bodyPr/>
        <a:lstStyle/>
        <a:p>
          <a:endParaRPr lang="en-US"/>
        </a:p>
      </dgm:t>
    </dgm:pt>
    <dgm:pt modelId="{4943EC39-CDDD-40B5-B9DA-59FF49F602A2}">
      <dgm:prSet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fr-F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Fortes inégalités socio-spatiales, pauvreté plus présente dans le « cœur du quartier ».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766F38-DCB3-43B4-B836-64A10327D681}" type="parTrans" cxnId="{0ABA6971-1CB1-43D0-8FFA-01A60DBB5921}">
      <dgm:prSet/>
      <dgm:spPr/>
      <dgm:t>
        <a:bodyPr/>
        <a:lstStyle/>
        <a:p>
          <a:endParaRPr lang="en-US"/>
        </a:p>
      </dgm:t>
    </dgm:pt>
    <dgm:pt modelId="{1B47DFC0-D275-4DFE-94A4-1B8BBE571D83}" type="sibTrans" cxnId="{0ABA6971-1CB1-43D0-8FFA-01A60DBB5921}">
      <dgm:prSet/>
      <dgm:spPr/>
      <dgm:t>
        <a:bodyPr/>
        <a:lstStyle/>
        <a:p>
          <a:endParaRPr lang="en-US"/>
        </a:p>
      </dgm:t>
    </dgm:pt>
    <dgm:pt modelId="{4D9C853A-C9D3-4BE2-AA6D-0E55A76CBA14}">
      <dgm:prSet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fr-FR" dirty="0"/>
            <a:t>-</a:t>
          </a:r>
          <a:r>
            <a:rPr lang="fr-F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Taux de pauvreté 30,7 % contre 14,1% en France. 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21FD83-FAE7-4600-9471-A45458B34A21}" type="parTrans" cxnId="{CD080382-0042-4A91-A852-DFC3DAA7AAE1}">
      <dgm:prSet/>
      <dgm:spPr/>
      <dgm:t>
        <a:bodyPr/>
        <a:lstStyle/>
        <a:p>
          <a:endParaRPr lang="en-US"/>
        </a:p>
      </dgm:t>
    </dgm:pt>
    <dgm:pt modelId="{E0B98CD0-12E7-4F9F-BE7D-902FD669D934}" type="sibTrans" cxnId="{CD080382-0042-4A91-A852-DFC3DAA7AAE1}">
      <dgm:prSet/>
      <dgm:spPr/>
      <dgm:t>
        <a:bodyPr/>
        <a:lstStyle/>
        <a:p>
          <a:endParaRPr lang="en-US"/>
        </a:p>
      </dgm:t>
    </dgm:pt>
    <dgm:pt modelId="{A2B3B916-3693-4C90-AD88-DCA4A5D0A4C7}">
      <dgm:prSet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fr-FR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Taux personnes sans diplôme 40%.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166C4C-652E-461C-BFE9-B0EDD4BB90DB}" type="parTrans" cxnId="{EC50DA54-49C1-4C29-B3DD-A54FCB0D25E3}">
      <dgm:prSet/>
      <dgm:spPr/>
      <dgm:t>
        <a:bodyPr/>
        <a:lstStyle/>
        <a:p>
          <a:endParaRPr lang="en-US"/>
        </a:p>
      </dgm:t>
    </dgm:pt>
    <dgm:pt modelId="{4E2296B7-AE7B-4935-A65D-F8FE5D42C171}" type="sibTrans" cxnId="{EC50DA54-49C1-4C29-B3DD-A54FCB0D25E3}">
      <dgm:prSet/>
      <dgm:spPr/>
      <dgm:t>
        <a:bodyPr/>
        <a:lstStyle/>
        <a:p>
          <a:endParaRPr lang="en-US"/>
        </a:p>
      </dgm:t>
    </dgm:pt>
    <dgm:pt modelId="{6CD40AC8-ACEB-491A-8F97-6C18541D0B96}">
      <dgm:prSet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fr-FR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Chômage endémique, soit 25, 3% contre 19, 3% </a:t>
          </a:r>
          <a:r>
            <a:rPr lang="fr-FR" sz="1400" dirty="0">
              <a:solidFill>
                <a:schemeClr val="tx1"/>
              </a:solidFill>
            </a:rPr>
            <a:t>.</a:t>
          </a:r>
          <a:endParaRPr lang="en-US" sz="1400" dirty="0">
            <a:solidFill>
              <a:schemeClr val="tx1"/>
            </a:solidFill>
          </a:endParaRPr>
        </a:p>
      </dgm:t>
    </dgm:pt>
    <dgm:pt modelId="{11F33482-2BAA-40B6-B0C7-CB47BAFC74B0}" type="parTrans" cxnId="{9F5B714E-3C9D-4C15-AF21-8288EAD3085E}">
      <dgm:prSet/>
      <dgm:spPr/>
      <dgm:t>
        <a:bodyPr/>
        <a:lstStyle/>
        <a:p>
          <a:endParaRPr lang="en-US"/>
        </a:p>
      </dgm:t>
    </dgm:pt>
    <dgm:pt modelId="{BC261DBC-45B2-4771-B37F-8141CD2F0FFE}" type="sibTrans" cxnId="{9F5B714E-3C9D-4C15-AF21-8288EAD3085E}">
      <dgm:prSet/>
      <dgm:spPr/>
      <dgm:t>
        <a:bodyPr/>
        <a:lstStyle/>
        <a:p>
          <a:endParaRPr lang="en-US"/>
        </a:p>
      </dgm:t>
    </dgm:pt>
    <dgm:pt modelId="{74C6F4B3-39BD-4497-979D-947222E05B26}">
      <dgm:prSet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fr-FR" sz="1400" dirty="0"/>
            <a:t>  </a:t>
          </a:r>
          <a:r>
            <a:rPr lang="fr-FR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Revenus fiscaux médians faibles.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ABCE3B-9659-42B2-B571-2734A1B11DE8}" type="parTrans" cxnId="{1F09A993-2829-44AF-B2CE-81A21840401A}">
      <dgm:prSet/>
      <dgm:spPr/>
      <dgm:t>
        <a:bodyPr/>
        <a:lstStyle/>
        <a:p>
          <a:endParaRPr lang="en-US"/>
        </a:p>
      </dgm:t>
    </dgm:pt>
    <dgm:pt modelId="{BC474B20-C28B-42B9-81BD-6B121CC122BD}" type="sibTrans" cxnId="{1F09A993-2829-44AF-B2CE-81A21840401A}">
      <dgm:prSet/>
      <dgm:spPr/>
      <dgm:t>
        <a:bodyPr/>
        <a:lstStyle/>
        <a:p>
          <a:endParaRPr lang="en-US"/>
        </a:p>
      </dgm:t>
    </dgm:pt>
    <dgm:pt modelId="{C27C80E3-FFBA-4FD8-84E6-CA95100D22E8}">
      <dgm:prSet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fr-FR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Habitants dépendant des aides sociales (AHH, APL etc.). 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48209F-EA10-42FB-B796-653FAFD95922}" type="parTrans" cxnId="{C614283D-6EB7-40FE-9100-1CD63CC93247}">
      <dgm:prSet/>
      <dgm:spPr/>
      <dgm:t>
        <a:bodyPr/>
        <a:lstStyle/>
        <a:p>
          <a:endParaRPr lang="en-US"/>
        </a:p>
      </dgm:t>
    </dgm:pt>
    <dgm:pt modelId="{819C9784-D679-416B-9A2A-640EACB49582}" type="sibTrans" cxnId="{C614283D-6EB7-40FE-9100-1CD63CC93247}">
      <dgm:prSet/>
      <dgm:spPr/>
      <dgm:t>
        <a:bodyPr/>
        <a:lstStyle/>
        <a:p>
          <a:endParaRPr lang="en-US"/>
        </a:p>
      </dgm:t>
    </dgm:pt>
    <dgm:pt modelId="{39FF46CF-7779-CF46-B22E-4C69068C9EDA}">
      <dgm:prSet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fr-FR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Parc de logements délabré, surpeuplé et ancien. </a:t>
          </a:r>
        </a:p>
      </dgm:t>
    </dgm:pt>
    <dgm:pt modelId="{683F657C-12CB-5D49-BE2C-C7F1C51660D6}" type="parTrans" cxnId="{A8E7C021-6059-2146-9EB3-96B2FF16D929}">
      <dgm:prSet/>
      <dgm:spPr/>
      <dgm:t>
        <a:bodyPr/>
        <a:lstStyle/>
        <a:p>
          <a:endParaRPr lang="fr-FR"/>
        </a:p>
      </dgm:t>
    </dgm:pt>
    <dgm:pt modelId="{ABB2041C-198D-5045-B1AC-B5FBB5E20A08}" type="sibTrans" cxnId="{A8E7C021-6059-2146-9EB3-96B2FF16D929}">
      <dgm:prSet/>
      <dgm:spPr/>
      <dgm:t>
        <a:bodyPr/>
        <a:lstStyle/>
        <a:p>
          <a:endParaRPr lang="fr-FR"/>
        </a:p>
      </dgm:t>
    </dgm:pt>
    <dgm:pt modelId="{AF61023D-E2BA-DF47-9D3F-C05BF9662064}">
      <dgm:prSet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fr-FR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Question de de la mobilité</a:t>
          </a:r>
        </a:p>
      </dgm:t>
    </dgm:pt>
    <dgm:pt modelId="{0BA35ACA-CC16-2B4A-8029-E8F85C661FB4}" type="parTrans" cxnId="{7F275900-FF15-554A-A23B-BFDD8BDB7879}">
      <dgm:prSet/>
      <dgm:spPr/>
      <dgm:t>
        <a:bodyPr/>
        <a:lstStyle/>
        <a:p>
          <a:endParaRPr lang="fr-FR"/>
        </a:p>
      </dgm:t>
    </dgm:pt>
    <dgm:pt modelId="{4531743C-E17F-5A49-92DB-668D420AD45C}" type="sibTrans" cxnId="{7F275900-FF15-554A-A23B-BFDD8BDB7879}">
      <dgm:prSet/>
      <dgm:spPr/>
      <dgm:t>
        <a:bodyPr/>
        <a:lstStyle/>
        <a:p>
          <a:endParaRPr lang="fr-FR"/>
        </a:p>
      </dgm:t>
    </dgm:pt>
    <dgm:pt modelId="{CC1F8C8E-04C3-4A43-824C-CBE2E77E3F4C}">
      <dgm:prSet/>
      <dgm:spPr/>
      <dgm:t>
        <a:bodyPr/>
        <a:lstStyle/>
        <a:p>
          <a:r>
            <a:rPr lang="fr-FR" dirty="0">
              <a:hlinkClick xmlns:r="http://schemas.openxmlformats.org/officeDocument/2006/relationships" r:id="rId1"/>
            </a:rPr>
            <a:t>https://csc3cites.fr/dokuwiki/doku.php?id=portraitdeterritoire</a:t>
          </a:r>
          <a:endParaRPr lang="fr-FR" dirty="0"/>
        </a:p>
      </dgm:t>
    </dgm:pt>
    <dgm:pt modelId="{41925D99-12F8-374C-9C98-925C3B5B96F2}" type="parTrans" cxnId="{A542B79C-EA28-B245-8129-F70C64657DBD}">
      <dgm:prSet/>
      <dgm:spPr/>
      <dgm:t>
        <a:bodyPr/>
        <a:lstStyle/>
        <a:p>
          <a:endParaRPr lang="fr-FR"/>
        </a:p>
      </dgm:t>
    </dgm:pt>
    <dgm:pt modelId="{9BECC139-365D-B043-A1B4-6FD091B8ABE7}" type="sibTrans" cxnId="{A542B79C-EA28-B245-8129-F70C64657DBD}">
      <dgm:prSet/>
      <dgm:spPr/>
      <dgm:t>
        <a:bodyPr/>
        <a:lstStyle/>
        <a:p>
          <a:endParaRPr lang="fr-FR"/>
        </a:p>
      </dgm:t>
    </dgm:pt>
    <dgm:pt modelId="{CEC82683-95D2-C741-8BB8-77D9D5620A37}" type="pres">
      <dgm:prSet presAssocID="{1E36ACA8-5F87-49E0-945F-04419D17DBE8}" presName="diagram" presStyleCnt="0">
        <dgm:presLayoutVars>
          <dgm:dir/>
          <dgm:resizeHandles val="exact"/>
        </dgm:presLayoutVars>
      </dgm:prSet>
      <dgm:spPr/>
    </dgm:pt>
    <dgm:pt modelId="{695D5A12-8318-0046-A5FB-2DFC519C86CA}" type="pres">
      <dgm:prSet presAssocID="{F768FAE5-BD2B-42A3-A327-ECF9E3B6F6E0}" presName="node" presStyleLbl="node1" presStyleIdx="0" presStyleCnt="13" custLinFactNeighborX="15680" custLinFactNeighborY="-71702">
        <dgm:presLayoutVars>
          <dgm:bulletEnabled val="1"/>
        </dgm:presLayoutVars>
      </dgm:prSet>
      <dgm:spPr/>
    </dgm:pt>
    <dgm:pt modelId="{E3CA069C-331E-CC48-8C33-DAED5C3AA1F0}" type="pres">
      <dgm:prSet presAssocID="{B17B9A75-1860-4778-B58B-70CD3ECF9E6C}" presName="sibTrans" presStyleCnt="0"/>
      <dgm:spPr/>
    </dgm:pt>
    <dgm:pt modelId="{8CA44A7A-E8B4-924B-B72E-A3632E31E567}" type="pres">
      <dgm:prSet presAssocID="{F36A97D3-095C-49FE-AE72-E9704CB9D085}" presName="node" presStyleLbl="node1" presStyleIdx="1" presStyleCnt="13" custLinFactNeighborX="25816" custLinFactNeighborY="-71702">
        <dgm:presLayoutVars>
          <dgm:bulletEnabled val="1"/>
        </dgm:presLayoutVars>
      </dgm:prSet>
      <dgm:spPr/>
    </dgm:pt>
    <dgm:pt modelId="{8C8AB44F-895A-5F4F-A206-5379A80E04BB}" type="pres">
      <dgm:prSet presAssocID="{616C54C3-1A28-419C-A917-96928AE2467B}" presName="sibTrans" presStyleCnt="0"/>
      <dgm:spPr/>
    </dgm:pt>
    <dgm:pt modelId="{BEA89E00-0779-6246-8E33-73C87E722F4E}" type="pres">
      <dgm:prSet presAssocID="{29FF0C93-EC73-47E9-8680-0D175639EBFB}" presName="node" presStyleLbl="node1" presStyleIdx="2" presStyleCnt="13" custScaleX="100741" custScaleY="116582" custLinFactNeighborX="41811" custLinFactNeighborY="-50197">
        <dgm:presLayoutVars>
          <dgm:bulletEnabled val="1"/>
        </dgm:presLayoutVars>
      </dgm:prSet>
      <dgm:spPr/>
    </dgm:pt>
    <dgm:pt modelId="{ED96050A-03B6-0A4B-A266-104F9BE5EC2B}" type="pres">
      <dgm:prSet presAssocID="{6B55F51E-DB52-40C7-9DE4-7CC6D5AF90B4}" presName="sibTrans" presStyleCnt="0"/>
      <dgm:spPr/>
    </dgm:pt>
    <dgm:pt modelId="{67E1C40D-421B-1841-9ABC-2B8C1E76910F}" type="pres">
      <dgm:prSet presAssocID="{949F09A1-85D8-44CB-AA3F-B4F2C5591DD4}" presName="node" presStyleLbl="node1" presStyleIdx="3" presStyleCnt="13" custScaleX="115210" custScaleY="123546" custLinFactX="-111660" custLinFactY="100000" custLinFactNeighborX="-200000" custLinFactNeighborY="163937">
        <dgm:presLayoutVars>
          <dgm:bulletEnabled val="1"/>
        </dgm:presLayoutVars>
      </dgm:prSet>
      <dgm:spPr/>
    </dgm:pt>
    <dgm:pt modelId="{B7D6AC28-9829-954F-AD28-705D1BF4FAF2}" type="pres">
      <dgm:prSet presAssocID="{B27519C1-93AF-4864-935B-6CF52D74DA38}" presName="sibTrans" presStyleCnt="0"/>
      <dgm:spPr/>
    </dgm:pt>
    <dgm:pt modelId="{E0DD12B4-A009-9145-A98A-830A9A1F78E0}" type="pres">
      <dgm:prSet presAssocID="{4943EC39-CDDD-40B5-B9DA-59FF49F602A2}" presName="node" presStyleLbl="node1" presStyleIdx="4" presStyleCnt="13" custScaleX="111655" custScaleY="98501" custLinFactNeighborX="-63982" custLinFactNeighborY="-72452">
        <dgm:presLayoutVars>
          <dgm:bulletEnabled val="1"/>
        </dgm:presLayoutVars>
      </dgm:prSet>
      <dgm:spPr/>
    </dgm:pt>
    <dgm:pt modelId="{3AF02C6A-F298-AB4C-BC3B-057A5DB38327}" type="pres">
      <dgm:prSet presAssocID="{1B47DFC0-D275-4DFE-94A4-1B8BBE571D83}" presName="sibTrans" presStyleCnt="0"/>
      <dgm:spPr/>
    </dgm:pt>
    <dgm:pt modelId="{7EC767F0-D967-BA44-9C9D-2CACAF36FB2E}" type="pres">
      <dgm:prSet presAssocID="{4D9C853A-C9D3-4BE2-AA6D-0E55A76CBA14}" presName="node" presStyleLbl="node1" presStyleIdx="5" presStyleCnt="13" custLinFactNeighborX="-48515" custLinFactNeighborY="-74506">
        <dgm:presLayoutVars>
          <dgm:bulletEnabled val="1"/>
        </dgm:presLayoutVars>
      </dgm:prSet>
      <dgm:spPr/>
    </dgm:pt>
    <dgm:pt modelId="{21EDCBED-9F60-8F44-AB1A-EC58B72C5E80}" type="pres">
      <dgm:prSet presAssocID="{E0B98CD0-12E7-4F9F-BE7D-902FD669D934}" presName="sibTrans" presStyleCnt="0"/>
      <dgm:spPr/>
    </dgm:pt>
    <dgm:pt modelId="{36555150-6884-824D-8E2F-EE86616F39F8}" type="pres">
      <dgm:prSet presAssocID="{A2B3B916-3693-4C90-AD88-DCA4A5D0A4C7}" presName="node" presStyleLbl="node1" presStyleIdx="6" presStyleCnt="13" custScaleX="109187" custScaleY="142211" custLinFactNeighborX="7106" custLinFactNeighborY="-46792">
        <dgm:presLayoutVars>
          <dgm:bulletEnabled val="1"/>
        </dgm:presLayoutVars>
      </dgm:prSet>
      <dgm:spPr/>
    </dgm:pt>
    <dgm:pt modelId="{A77C897D-7DA8-F449-AE28-AF5A98F92CC1}" type="pres">
      <dgm:prSet presAssocID="{4E2296B7-AE7B-4935-A65D-F8FE5D42C171}" presName="sibTrans" presStyleCnt="0"/>
      <dgm:spPr/>
    </dgm:pt>
    <dgm:pt modelId="{F8459AF0-1F20-2740-B8D1-FD0E03FD3EDE}" type="pres">
      <dgm:prSet presAssocID="{6CD40AC8-ACEB-491A-8F97-6C18541D0B96}" presName="node" presStyleLbl="node1" presStyleIdx="7" presStyleCnt="13" custScaleX="96022" custScaleY="151654" custLinFactNeighborX="28430" custLinFactNeighborY="-56391">
        <dgm:presLayoutVars>
          <dgm:bulletEnabled val="1"/>
        </dgm:presLayoutVars>
      </dgm:prSet>
      <dgm:spPr/>
    </dgm:pt>
    <dgm:pt modelId="{8A9F15EE-3079-4E43-BBCE-AE35A8E8A23B}" type="pres">
      <dgm:prSet presAssocID="{BC261DBC-45B2-4771-B37F-8141CD2F0FFE}" presName="sibTrans" presStyleCnt="0"/>
      <dgm:spPr/>
    </dgm:pt>
    <dgm:pt modelId="{23E87C72-48F9-7249-AE82-CFEADD624913}" type="pres">
      <dgm:prSet presAssocID="{74C6F4B3-39BD-4497-979D-947222E05B26}" presName="node" presStyleLbl="node1" presStyleIdx="8" presStyleCnt="13" custScaleX="95709" custScaleY="149799" custLinFactNeighborX="49549" custLinFactNeighborY="-29607">
        <dgm:presLayoutVars>
          <dgm:bulletEnabled val="1"/>
        </dgm:presLayoutVars>
      </dgm:prSet>
      <dgm:spPr/>
    </dgm:pt>
    <dgm:pt modelId="{1436AFEA-BE4C-2447-B92D-549BAE48ED2F}" type="pres">
      <dgm:prSet presAssocID="{BC474B20-C28B-42B9-81BD-6B121CC122BD}" presName="sibTrans" presStyleCnt="0"/>
      <dgm:spPr/>
    </dgm:pt>
    <dgm:pt modelId="{3994FEAF-EEC1-3B43-90B5-F601A09986FE}" type="pres">
      <dgm:prSet presAssocID="{C27C80E3-FFBA-4FD8-84E6-CA95100D22E8}" presName="node" presStyleLbl="node1" presStyleIdx="9" presStyleCnt="13" custScaleX="95698" custScaleY="141105" custLinFactNeighborX="75641" custLinFactNeighborY="-29607">
        <dgm:presLayoutVars>
          <dgm:bulletEnabled val="1"/>
        </dgm:presLayoutVars>
      </dgm:prSet>
      <dgm:spPr/>
    </dgm:pt>
    <dgm:pt modelId="{61A91115-667F-F843-9E13-31CC08D2E8E4}" type="pres">
      <dgm:prSet presAssocID="{819C9784-D679-416B-9A2A-640EACB49582}" presName="sibTrans" presStyleCnt="0"/>
      <dgm:spPr/>
    </dgm:pt>
    <dgm:pt modelId="{029A3838-6648-6948-B194-97F0F6897E08}" type="pres">
      <dgm:prSet presAssocID="{39FF46CF-7779-CF46-B22E-4C69068C9EDA}" presName="node" presStyleLbl="node1" presStyleIdx="10" presStyleCnt="13" custScaleX="145801" custScaleY="143017" custLinFactNeighborX="90631" custLinFactNeighborY="-30312">
        <dgm:presLayoutVars>
          <dgm:bulletEnabled val="1"/>
        </dgm:presLayoutVars>
      </dgm:prSet>
      <dgm:spPr/>
    </dgm:pt>
    <dgm:pt modelId="{D1160F7C-19CE-5A4B-89E1-90D9CE9EEC94}" type="pres">
      <dgm:prSet presAssocID="{ABB2041C-198D-5045-B1AC-B5FBB5E20A08}" presName="sibTrans" presStyleCnt="0"/>
      <dgm:spPr/>
    </dgm:pt>
    <dgm:pt modelId="{2FF945F9-AC1B-B542-B787-A2536B6A2F72}" type="pres">
      <dgm:prSet presAssocID="{AF61023D-E2BA-DF47-9D3F-C05BF9662064}" presName="node" presStyleLbl="node1" presStyleIdx="11" presStyleCnt="13" custScaleX="103211" custScaleY="89222" custLinFactNeighborX="41941" custLinFactNeighborY="-43788">
        <dgm:presLayoutVars>
          <dgm:bulletEnabled val="1"/>
        </dgm:presLayoutVars>
      </dgm:prSet>
      <dgm:spPr/>
    </dgm:pt>
    <dgm:pt modelId="{A9C69B70-9E25-914F-A22E-C2B166B909FC}" type="pres">
      <dgm:prSet presAssocID="{4531743C-E17F-5A49-92DB-668D420AD45C}" presName="sibTrans" presStyleCnt="0"/>
      <dgm:spPr/>
    </dgm:pt>
    <dgm:pt modelId="{BC894525-E5F1-A244-AA8B-28B5B71166A8}" type="pres">
      <dgm:prSet presAssocID="{CC1F8C8E-04C3-4A43-824C-CBE2E77E3F4C}" presName="node" presStyleLbl="node1" presStyleIdx="12" presStyleCnt="13" custScaleX="300349" custScaleY="64332" custLinFactX="52836" custLinFactNeighborX="100000" custLinFactNeighborY="32639">
        <dgm:presLayoutVars>
          <dgm:bulletEnabled val="1"/>
        </dgm:presLayoutVars>
      </dgm:prSet>
      <dgm:spPr/>
    </dgm:pt>
  </dgm:ptLst>
  <dgm:cxnLst>
    <dgm:cxn modelId="{7F275900-FF15-554A-A23B-BFDD8BDB7879}" srcId="{1E36ACA8-5F87-49E0-945F-04419D17DBE8}" destId="{AF61023D-E2BA-DF47-9D3F-C05BF9662064}" srcOrd="11" destOrd="0" parTransId="{0BA35ACA-CC16-2B4A-8029-E8F85C661FB4}" sibTransId="{4531743C-E17F-5A49-92DB-668D420AD45C}"/>
    <dgm:cxn modelId="{6D8F5908-8223-9B40-BC81-7B9EB2F81461}" type="presOf" srcId="{1E36ACA8-5F87-49E0-945F-04419D17DBE8}" destId="{CEC82683-95D2-C741-8BB8-77D9D5620A37}" srcOrd="0" destOrd="0" presId="urn:microsoft.com/office/officeart/2005/8/layout/default"/>
    <dgm:cxn modelId="{B668BE0E-E0C4-4803-A01D-6D2CE077D0C6}" srcId="{1E36ACA8-5F87-49E0-945F-04419D17DBE8}" destId="{F768FAE5-BD2B-42A3-A327-ECF9E3B6F6E0}" srcOrd="0" destOrd="0" parTransId="{F8F134DC-5640-41D4-A44F-96B4F619CF60}" sibTransId="{B17B9A75-1860-4778-B58B-70CD3ECF9E6C}"/>
    <dgm:cxn modelId="{A8E7C021-6059-2146-9EB3-96B2FF16D929}" srcId="{1E36ACA8-5F87-49E0-945F-04419D17DBE8}" destId="{39FF46CF-7779-CF46-B22E-4C69068C9EDA}" srcOrd="10" destOrd="0" parTransId="{683F657C-12CB-5D49-BE2C-C7F1C51660D6}" sibTransId="{ABB2041C-198D-5045-B1AC-B5FBB5E20A08}"/>
    <dgm:cxn modelId="{754D1424-6CA4-534D-ABD7-575FA45A30F3}" type="presOf" srcId="{C27C80E3-FFBA-4FD8-84E6-CA95100D22E8}" destId="{3994FEAF-EEC1-3B43-90B5-F601A09986FE}" srcOrd="0" destOrd="0" presId="urn:microsoft.com/office/officeart/2005/8/layout/default"/>
    <dgm:cxn modelId="{DF6A912F-B62D-8741-AC4C-28FE78754719}" type="presOf" srcId="{4943EC39-CDDD-40B5-B9DA-59FF49F602A2}" destId="{E0DD12B4-A009-9145-A98A-830A9A1F78E0}" srcOrd="0" destOrd="0" presId="urn:microsoft.com/office/officeart/2005/8/layout/default"/>
    <dgm:cxn modelId="{EC69E333-CCC1-E24D-B245-0C3BF79E5894}" type="presOf" srcId="{39FF46CF-7779-CF46-B22E-4C69068C9EDA}" destId="{029A3838-6648-6948-B194-97F0F6897E08}" srcOrd="0" destOrd="0" presId="urn:microsoft.com/office/officeart/2005/8/layout/default"/>
    <dgm:cxn modelId="{C614283D-6EB7-40FE-9100-1CD63CC93247}" srcId="{1E36ACA8-5F87-49E0-945F-04419D17DBE8}" destId="{C27C80E3-FFBA-4FD8-84E6-CA95100D22E8}" srcOrd="9" destOrd="0" parTransId="{7448209F-EA10-42FB-B796-653FAFD95922}" sibTransId="{819C9784-D679-416B-9A2A-640EACB49582}"/>
    <dgm:cxn modelId="{87D3A243-AF3B-DC4C-B073-82DE8607FC2D}" type="presOf" srcId="{F36A97D3-095C-49FE-AE72-E9704CB9D085}" destId="{8CA44A7A-E8B4-924B-B72E-A3632E31E567}" srcOrd="0" destOrd="0" presId="urn:microsoft.com/office/officeart/2005/8/layout/default"/>
    <dgm:cxn modelId="{18DCEE45-7227-9644-BD54-A62B38A3D42E}" type="presOf" srcId="{6CD40AC8-ACEB-491A-8F97-6C18541D0B96}" destId="{F8459AF0-1F20-2740-B8D1-FD0E03FD3EDE}" srcOrd="0" destOrd="0" presId="urn:microsoft.com/office/officeart/2005/8/layout/default"/>
    <dgm:cxn modelId="{9F5B714E-3C9D-4C15-AF21-8288EAD3085E}" srcId="{1E36ACA8-5F87-49E0-945F-04419D17DBE8}" destId="{6CD40AC8-ACEB-491A-8F97-6C18541D0B96}" srcOrd="7" destOrd="0" parTransId="{11F33482-2BAA-40B6-B0C7-CB47BAFC74B0}" sibTransId="{BC261DBC-45B2-4771-B37F-8141CD2F0FFE}"/>
    <dgm:cxn modelId="{EC50DA54-49C1-4C29-B3DD-A54FCB0D25E3}" srcId="{1E36ACA8-5F87-49E0-945F-04419D17DBE8}" destId="{A2B3B916-3693-4C90-AD88-DCA4A5D0A4C7}" srcOrd="6" destOrd="0" parTransId="{0D166C4C-652E-461C-BFE9-B0EDD4BB90DB}" sibTransId="{4E2296B7-AE7B-4935-A65D-F8FE5D42C171}"/>
    <dgm:cxn modelId="{0AA61368-FD71-6749-A34F-428ACEF2D793}" type="presOf" srcId="{A2B3B916-3693-4C90-AD88-DCA4A5D0A4C7}" destId="{36555150-6884-824D-8E2F-EE86616F39F8}" srcOrd="0" destOrd="0" presId="urn:microsoft.com/office/officeart/2005/8/layout/default"/>
    <dgm:cxn modelId="{0ABA6971-1CB1-43D0-8FFA-01A60DBB5921}" srcId="{1E36ACA8-5F87-49E0-945F-04419D17DBE8}" destId="{4943EC39-CDDD-40B5-B9DA-59FF49F602A2}" srcOrd="4" destOrd="0" parTransId="{4A766F38-DCB3-43B4-B836-64A10327D681}" sibTransId="{1B47DFC0-D275-4DFE-94A4-1B8BBE571D83}"/>
    <dgm:cxn modelId="{BFC11A80-7E15-4434-B960-B30FD916A3BF}" srcId="{1E36ACA8-5F87-49E0-945F-04419D17DBE8}" destId="{949F09A1-85D8-44CB-AA3F-B4F2C5591DD4}" srcOrd="3" destOrd="0" parTransId="{8ACC4298-595E-4039-988B-3B69B79EE327}" sibTransId="{B27519C1-93AF-4864-935B-6CF52D74DA38}"/>
    <dgm:cxn modelId="{657F4280-FF2C-4F01-A578-6FD306F04B96}" srcId="{1E36ACA8-5F87-49E0-945F-04419D17DBE8}" destId="{F36A97D3-095C-49FE-AE72-E9704CB9D085}" srcOrd="1" destOrd="0" parTransId="{14C26D11-08CF-44D4-9A60-B86204E43566}" sibTransId="{616C54C3-1A28-419C-A917-96928AE2467B}"/>
    <dgm:cxn modelId="{CD080382-0042-4A91-A852-DFC3DAA7AAE1}" srcId="{1E36ACA8-5F87-49E0-945F-04419D17DBE8}" destId="{4D9C853A-C9D3-4BE2-AA6D-0E55A76CBA14}" srcOrd="5" destOrd="0" parTransId="{A921FD83-FAE7-4600-9471-A45458B34A21}" sibTransId="{E0B98CD0-12E7-4F9F-BE7D-902FD669D934}"/>
    <dgm:cxn modelId="{1F09A993-2829-44AF-B2CE-81A21840401A}" srcId="{1E36ACA8-5F87-49E0-945F-04419D17DBE8}" destId="{74C6F4B3-39BD-4497-979D-947222E05B26}" srcOrd="8" destOrd="0" parTransId="{90ABCE3B-9659-42B2-B571-2734A1B11DE8}" sibTransId="{BC474B20-C28B-42B9-81BD-6B121CC122BD}"/>
    <dgm:cxn modelId="{A542B79C-EA28-B245-8129-F70C64657DBD}" srcId="{1E36ACA8-5F87-49E0-945F-04419D17DBE8}" destId="{CC1F8C8E-04C3-4A43-824C-CBE2E77E3F4C}" srcOrd="12" destOrd="0" parTransId="{41925D99-12F8-374C-9C98-925C3B5B96F2}" sibTransId="{9BECC139-365D-B043-A1B4-6FD091B8ABE7}"/>
    <dgm:cxn modelId="{9A4A47A4-D546-DE40-A31F-36ECD321A4E0}" type="presOf" srcId="{74C6F4B3-39BD-4497-979D-947222E05B26}" destId="{23E87C72-48F9-7249-AE82-CFEADD624913}" srcOrd="0" destOrd="0" presId="urn:microsoft.com/office/officeart/2005/8/layout/default"/>
    <dgm:cxn modelId="{CFB332AC-9917-DA4E-8A1B-B62BEC05A956}" type="presOf" srcId="{CC1F8C8E-04C3-4A43-824C-CBE2E77E3F4C}" destId="{BC894525-E5F1-A244-AA8B-28B5B71166A8}" srcOrd="0" destOrd="0" presId="urn:microsoft.com/office/officeart/2005/8/layout/default"/>
    <dgm:cxn modelId="{428A3EB5-1CAB-8442-A63B-D1A8D2EB8141}" type="presOf" srcId="{AF61023D-E2BA-DF47-9D3F-C05BF9662064}" destId="{2FF945F9-AC1B-B542-B787-A2536B6A2F72}" srcOrd="0" destOrd="0" presId="urn:microsoft.com/office/officeart/2005/8/layout/default"/>
    <dgm:cxn modelId="{83EC5EBB-7FF1-4E47-BD1D-95A9EDC5DC22}" type="presOf" srcId="{949F09A1-85D8-44CB-AA3F-B4F2C5591DD4}" destId="{67E1C40D-421B-1841-9ABC-2B8C1E76910F}" srcOrd="0" destOrd="0" presId="urn:microsoft.com/office/officeart/2005/8/layout/default"/>
    <dgm:cxn modelId="{5F2E93BD-A9A5-9341-9526-17E6746B2EA7}" type="presOf" srcId="{4D9C853A-C9D3-4BE2-AA6D-0E55A76CBA14}" destId="{7EC767F0-D967-BA44-9C9D-2CACAF36FB2E}" srcOrd="0" destOrd="0" presId="urn:microsoft.com/office/officeart/2005/8/layout/default"/>
    <dgm:cxn modelId="{B5F96BC7-B89F-5A49-A40F-0B05F658FE19}" type="presOf" srcId="{29FF0C93-EC73-47E9-8680-0D175639EBFB}" destId="{BEA89E00-0779-6246-8E33-73C87E722F4E}" srcOrd="0" destOrd="0" presId="urn:microsoft.com/office/officeart/2005/8/layout/default"/>
    <dgm:cxn modelId="{8F1616E5-F386-4E03-ACB3-9E629070EC97}" srcId="{1E36ACA8-5F87-49E0-945F-04419D17DBE8}" destId="{29FF0C93-EC73-47E9-8680-0D175639EBFB}" srcOrd="2" destOrd="0" parTransId="{AF6E1A3B-431C-4BD7-B142-EF773EC894CF}" sibTransId="{6B55F51E-DB52-40C7-9DE4-7CC6D5AF90B4}"/>
    <dgm:cxn modelId="{B5B450FF-F3BC-7E4E-A391-D0477FA0D0C4}" type="presOf" srcId="{F768FAE5-BD2B-42A3-A327-ECF9E3B6F6E0}" destId="{695D5A12-8318-0046-A5FB-2DFC519C86CA}" srcOrd="0" destOrd="0" presId="urn:microsoft.com/office/officeart/2005/8/layout/default"/>
    <dgm:cxn modelId="{F8AEB52A-9E21-714D-803D-E2FFB8DB0032}" type="presParOf" srcId="{CEC82683-95D2-C741-8BB8-77D9D5620A37}" destId="{695D5A12-8318-0046-A5FB-2DFC519C86CA}" srcOrd="0" destOrd="0" presId="urn:microsoft.com/office/officeart/2005/8/layout/default"/>
    <dgm:cxn modelId="{CF7B041A-02D3-0842-B7D2-2364F7E3C50B}" type="presParOf" srcId="{CEC82683-95D2-C741-8BB8-77D9D5620A37}" destId="{E3CA069C-331E-CC48-8C33-DAED5C3AA1F0}" srcOrd="1" destOrd="0" presId="urn:microsoft.com/office/officeart/2005/8/layout/default"/>
    <dgm:cxn modelId="{516190C5-24E6-C04B-B380-C2C30F2A8A08}" type="presParOf" srcId="{CEC82683-95D2-C741-8BB8-77D9D5620A37}" destId="{8CA44A7A-E8B4-924B-B72E-A3632E31E567}" srcOrd="2" destOrd="0" presId="urn:microsoft.com/office/officeart/2005/8/layout/default"/>
    <dgm:cxn modelId="{DB9DC396-0238-4B42-992E-752C4AF1013E}" type="presParOf" srcId="{CEC82683-95D2-C741-8BB8-77D9D5620A37}" destId="{8C8AB44F-895A-5F4F-A206-5379A80E04BB}" srcOrd="3" destOrd="0" presId="urn:microsoft.com/office/officeart/2005/8/layout/default"/>
    <dgm:cxn modelId="{1678A71A-238D-A141-8833-FAFD60A6EF66}" type="presParOf" srcId="{CEC82683-95D2-C741-8BB8-77D9D5620A37}" destId="{BEA89E00-0779-6246-8E33-73C87E722F4E}" srcOrd="4" destOrd="0" presId="urn:microsoft.com/office/officeart/2005/8/layout/default"/>
    <dgm:cxn modelId="{AA6E4068-F4E1-9A4B-A70E-C73521A0CBA0}" type="presParOf" srcId="{CEC82683-95D2-C741-8BB8-77D9D5620A37}" destId="{ED96050A-03B6-0A4B-A266-104F9BE5EC2B}" srcOrd="5" destOrd="0" presId="urn:microsoft.com/office/officeart/2005/8/layout/default"/>
    <dgm:cxn modelId="{0073AACC-ADA9-874B-846F-264C77665445}" type="presParOf" srcId="{CEC82683-95D2-C741-8BB8-77D9D5620A37}" destId="{67E1C40D-421B-1841-9ABC-2B8C1E76910F}" srcOrd="6" destOrd="0" presId="urn:microsoft.com/office/officeart/2005/8/layout/default"/>
    <dgm:cxn modelId="{A8DA3387-20F7-4C4C-A912-4D0E901B5F58}" type="presParOf" srcId="{CEC82683-95D2-C741-8BB8-77D9D5620A37}" destId="{B7D6AC28-9829-954F-AD28-705D1BF4FAF2}" srcOrd="7" destOrd="0" presId="urn:microsoft.com/office/officeart/2005/8/layout/default"/>
    <dgm:cxn modelId="{156A47A2-E823-8C4B-9321-5638DE02BE9E}" type="presParOf" srcId="{CEC82683-95D2-C741-8BB8-77D9D5620A37}" destId="{E0DD12B4-A009-9145-A98A-830A9A1F78E0}" srcOrd="8" destOrd="0" presId="urn:microsoft.com/office/officeart/2005/8/layout/default"/>
    <dgm:cxn modelId="{F0B39CF9-6F2A-B541-9E3A-ACD03BA89D4E}" type="presParOf" srcId="{CEC82683-95D2-C741-8BB8-77D9D5620A37}" destId="{3AF02C6A-F298-AB4C-BC3B-057A5DB38327}" srcOrd="9" destOrd="0" presId="urn:microsoft.com/office/officeart/2005/8/layout/default"/>
    <dgm:cxn modelId="{E89758FF-7B4D-F742-9BE4-FF0B17033293}" type="presParOf" srcId="{CEC82683-95D2-C741-8BB8-77D9D5620A37}" destId="{7EC767F0-D967-BA44-9C9D-2CACAF36FB2E}" srcOrd="10" destOrd="0" presId="urn:microsoft.com/office/officeart/2005/8/layout/default"/>
    <dgm:cxn modelId="{89B7BC57-D840-B44F-ACC9-118A964DCC63}" type="presParOf" srcId="{CEC82683-95D2-C741-8BB8-77D9D5620A37}" destId="{21EDCBED-9F60-8F44-AB1A-EC58B72C5E80}" srcOrd="11" destOrd="0" presId="urn:microsoft.com/office/officeart/2005/8/layout/default"/>
    <dgm:cxn modelId="{D6C55FF4-FA02-0F4A-867E-BC2A201A89FC}" type="presParOf" srcId="{CEC82683-95D2-C741-8BB8-77D9D5620A37}" destId="{36555150-6884-824D-8E2F-EE86616F39F8}" srcOrd="12" destOrd="0" presId="urn:microsoft.com/office/officeart/2005/8/layout/default"/>
    <dgm:cxn modelId="{2CE1D3CF-6DAA-454E-8C23-052AC5F8D328}" type="presParOf" srcId="{CEC82683-95D2-C741-8BB8-77D9D5620A37}" destId="{A77C897D-7DA8-F449-AE28-AF5A98F92CC1}" srcOrd="13" destOrd="0" presId="urn:microsoft.com/office/officeart/2005/8/layout/default"/>
    <dgm:cxn modelId="{ED1D3C56-7356-2C4F-9C8F-D241AB7E289B}" type="presParOf" srcId="{CEC82683-95D2-C741-8BB8-77D9D5620A37}" destId="{F8459AF0-1F20-2740-B8D1-FD0E03FD3EDE}" srcOrd="14" destOrd="0" presId="urn:microsoft.com/office/officeart/2005/8/layout/default"/>
    <dgm:cxn modelId="{8A5EA03C-38E8-8449-ACA1-E7CC7C0416BC}" type="presParOf" srcId="{CEC82683-95D2-C741-8BB8-77D9D5620A37}" destId="{8A9F15EE-3079-4E43-BBCE-AE35A8E8A23B}" srcOrd="15" destOrd="0" presId="urn:microsoft.com/office/officeart/2005/8/layout/default"/>
    <dgm:cxn modelId="{C467CEC5-27F1-BA48-8B92-08F26AEBC700}" type="presParOf" srcId="{CEC82683-95D2-C741-8BB8-77D9D5620A37}" destId="{23E87C72-48F9-7249-AE82-CFEADD624913}" srcOrd="16" destOrd="0" presId="urn:microsoft.com/office/officeart/2005/8/layout/default"/>
    <dgm:cxn modelId="{A7249266-0023-6744-8F37-B544881DD890}" type="presParOf" srcId="{CEC82683-95D2-C741-8BB8-77D9D5620A37}" destId="{1436AFEA-BE4C-2447-B92D-549BAE48ED2F}" srcOrd="17" destOrd="0" presId="urn:microsoft.com/office/officeart/2005/8/layout/default"/>
    <dgm:cxn modelId="{B054BFC9-2853-AF41-B7A5-4180C53E3C7C}" type="presParOf" srcId="{CEC82683-95D2-C741-8BB8-77D9D5620A37}" destId="{3994FEAF-EEC1-3B43-90B5-F601A09986FE}" srcOrd="18" destOrd="0" presId="urn:microsoft.com/office/officeart/2005/8/layout/default"/>
    <dgm:cxn modelId="{8F40DE00-C8C8-634E-9088-30230A1D41C7}" type="presParOf" srcId="{CEC82683-95D2-C741-8BB8-77D9D5620A37}" destId="{61A91115-667F-F843-9E13-31CC08D2E8E4}" srcOrd="19" destOrd="0" presId="urn:microsoft.com/office/officeart/2005/8/layout/default"/>
    <dgm:cxn modelId="{40F09A31-FA84-8243-B1A9-6D8D04D8E5F2}" type="presParOf" srcId="{CEC82683-95D2-C741-8BB8-77D9D5620A37}" destId="{029A3838-6648-6948-B194-97F0F6897E08}" srcOrd="20" destOrd="0" presId="urn:microsoft.com/office/officeart/2005/8/layout/default"/>
    <dgm:cxn modelId="{C7F528E6-1292-B942-87AB-F25166D175C6}" type="presParOf" srcId="{CEC82683-95D2-C741-8BB8-77D9D5620A37}" destId="{D1160F7C-19CE-5A4B-89E1-90D9CE9EEC94}" srcOrd="21" destOrd="0" presId="urn:microsoft.com/office/officeart/2005/8/layout/default"/>
    <dgm:cxn modelId="{2CA4F262-8EB7-764A-A0EE-F2631E6981EF}" type="presParOf" srcId="{CEC82683-95D2-C741-8BB8-77D9D5620A37}" destId="{2FF945F9-AC1B-B542-B787-A2536B6A2F72}" srcOrd="22" destOrd="0" presId="urn:microsoft.com/office/officeart/2005/8/layout/default"/>
    <dgm:cxn modelId="{037C5EF9-8BAD-C342-A912-DA9A7D4664C1}" type="presParOf" srcId="{CEC82683-95D2-C741-8BB8-77D9D5620A37}" destId="{A9C69B70-9E25-914F-A22E-C2B166B909FC}" srcOrd="23" destOrd="0" presId="urn:microsoft.com/office/officeart/2005/8/layout/default"/>
    <dgm:cxn modelId="{10D546FA-E201-1F40-8E0D-E6AEEA74563D}" type="presParOf" srcId="{CEC82683-95D2-C741-8BB8-77D9D5620A37}" destId="{BC894525-E5F1-A244-AA8B-28B5B71166A8}" srcOrd="2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A6FE25-82F2-4308-9858-BA1D0C1BE63C}">
      <dsp:nvSpPr>
        <dsp:cNvPr id="0" name=""/>
        <dsp:cNvSpPr/>
      </dsp:nvSpPr>
      <dsp:spPr>
        <a:xfrm>
          <a:off x="0" y="4500"/>
          <a:ext cx="3956217" cy="71880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5F9126-A1B7-404B-902F-9555C2238AFA}">
      <dsp:nvSpPr>
        <dsp:cNvPr id="0" name=""/>
        <dsp:cNvSpPr/>
      </dsp:nvSpPr>
      <dsp:spPr>
        <a:xfrm>
          <a:off x="217438" y="166231"/>
          <a:ext cx="395729" cy="39534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CEB14B-9B8F-47D9-A2EA-68CC79088377}">
      <dsp:nvSpPr>
        <dsp:cNvPr id="0" name=""/>
        <dsp:cNvSpPr/>
      </dsp:nvSpPr>
      <dsp:spPr>
        <a:xfrm>
          <a:off x="830606" y="4500"/>
          <a:ext cx="3100452" cy="763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828" tIns="80828" rIns="80828" bIns="80828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fr-FR" sz="1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fr-FR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Introduction</a:t>
          </a:r>
          <a:endParaRPr lang="en-US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30606" y="4500"/>
        <a:ext cx="3100452" cy="763730"/>
      </dsp:txXfrm>
    </dsp:sp>
    <dsp:sp modelId="{BB18D193-5101-4540-9276-0F56BBCBC884}">
      <dsp:nvSpPr>
        <dsp:cNvPr id="0" name=""/>
        <dsp:cNvSpPr/>
      </dsp:nvSpPr>
      <dsp:spPr>
        <a:xfrm>
          <a:off x="0" y="959163"/>
          <a:ext cx="3956217" cy="71880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A8358F-E1A8-4079-BFD8-55D528E17E2A}">
      <dsp:nvSpPr>
        <dsp:cNvPr id="0" name=""/>
        <dsp:cNvSpPr/>
      </dsp:nvSpPr>
      <dsp:spPr>
        <a:xfrm>
          <a:off x="217438" y="1120894"/>
          <a:ext cx="395729" cy="39534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145E62-C78A-42CB-B466-4CA3D13AD735}">
      <dsp:nvSpPr>
        <dsp:cNvPr id="0" name=""/>
        <dsp:cNvSpPr/>
      </dsp:nvSpPr>
      <dsp:spPr>
        <a:xfrm>
          <a:off x="830606" y="959163"/>
          <a:ext cx="3100452" cy="763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828" tIns="80828" rIns="80828" bIns="80828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r>
            <a:rPr lang="fr-FR" sz="1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fr-FR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Problématique</a:t>
          </a:r>
        </a:p>
      </dsp:txBody>
      <dsp:txXfrm>
        <a:off x="830606" y="959163"/>
        <a:ext cx="3100452" cy="763730"/>
      </dsp:txXfrm>
    </dsp:sp>
    <dsp:sp modelId="{E097C850-C734-46FA-873C-EF98CD66A29B}">
      <dsp:nvSpPr>
        <dsp:cNvPr id="0" name=""/>
        <dsp:cNvSpPr/>
      </dsp:nvSpPr>
      <dsp:spPr>
        <a:xfrm>
          <a:off x="0" y="1913826"/>
          <a:ext cx="3956217" cy="71880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737FCA-61FC-48AF-AD77-23BE9145333D}">
      <dsp:nvSpPr>
        <dsp:cNvPr id="0" name=""/>
        <dsp:cNvSpPr/>
      </dsp:nvSpPr>
      <dsp:spPr>
        <a:xfrm>
          <a:off x="217438" y="2075557"/>
          <a:ext cx="395729" cy="39534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CEABBD-2E2D-4CB4-B9BF-4DF7A1F20025}">
      <dsp:nvSpPr>
        <dsp:cNvPr id="0" name=""/>
        <dsp:cNvSpPr/>
      </dsp:nvSpPr>
      <dsp:spPr>
        <a:xfrm>
          <a:off x="830606" y="1913826"/>
          <a:ext cx="3100452" cy="763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828" tIns="80828" rIns="80828" bIns="80828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r>
            <a:rPr lang="fr-FR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fr-FR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Méthode</a:t>
          </a:r>
        </a:p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30606" y="1913826"/>
        <a:ext cx="3100452" cy="763730"/>
      </dsp:txXfrm>
    </dsp:sp>
    <dsp:sp modelId="{B74EFBDC-CAED-4FDF-9773-643A97525C8B}">
      <dsp:nvSpPr>
        <dsp:cNvPr id="0" name=""/>
        <dsp:cNvSpPr/>
      </dsp:nvSpPr>
      <dsp:spPr>
        <a:xfrm>
          <a:off x="0" y="2785022"/>
          <a:ext cx="3956217" cy="71880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0F1A31-1934-4CE7-8A94-2EC75540D8F4}">
      <dsp:nvSpPr>
        <dsp:cNvPr id="0" name=""/>
        <dsp:cNvSpPr/>
      </dsp:nvSpPr>
      <dsp:spPr>
        <a:xfrm>
          <a:off x="217438" y="3030220"/>
          <a:ext cx="395729" cy="39534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A986CE-7978-4C1E-B58D-C0A375CEDEF2}">
      <dsp:nvSpPr>
        <dsp:cNvPr id="0" name=""/>
        <dsp:cNvSpPr/>
      </dsp:nvSpPr>
      <dsp:spPr>
        <a:xfrm>
          <a:off x="830606" y="2868489"/>
          <a:ext cx="3100452" cy="763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828" tIns="80828" rIns="80828" bIns="80828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r>
            <a:rPr lang="fr-FR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fr-FR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Résultats</a:t>
          </a:r>
          <a:endParaRPr lang="en-US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30606" y="2868489"/>
        <a:ext cx="3100452" cy="763730"/>
      </dsp:txXfrm>
    </dsp:sp>
    <dsp:sp modelId="{FEA1FB35-E747-4C7E-89B6-5EB350136897}">
      <dsp:nvSpPr>
        <dsp:cNvPr id="0" name=""/>
        <dsp:cNvSpPr/>
      </dsp:nvSpPr>
      <dsp:spPr>
        <a:xfrm>
          <a:off x="0" y="3823152"/>
          <a:ext cx="3956217" cy="71880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197FA8-9CA7-4781-9D8A-8AD792E66A77}">
      <dsp:nvSpPr>
        <dsp:cNvPr id="0" name=""/>
        <dsp:cNvSpPr/>
      </dsp:nvSpPr>
      <dsp:spPr>
        <a:xfrm>
          <a:off x="217438" y="3984884"/>
          <a:ext cx="395729" cy="395342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ED5051-B19B-467F-A280-9D8DC0A8C736}">
      <dsp:nvSpPr>
        <dsp:cNvPr id="0" name=""/>
        <dsp:cNvSpPr/>
      </dsp:nvSpPr>
      <dsp:spPr>
        <a:xfrm>
          <a:off x="830606" y="3823152"/>
          <a:ext cx="3100452" cy="763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828" tIns="80828" rIns="80828" bIns="80828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5</a:t>
          </a:r>
          <a:r>
            <a:rPr lang="fr-FR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fr-FR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Discussions et perspectives</a:t>
          </a:r>
          <a:endParaRPr lang="en-US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30606" y="3823152"/>
        <a:ext cx="3100452" cy="763730"/>
      </dsp:txXfrm>
    </dsp:sp>
    <dsp:sp modelId="{3CDF69FC-8282-4B53-AFFE-B9A9CF30885F}">
      <dsp:nvSpPr>
        <dsp:cNvPr id="0" name=""/>
        <dsp:cNvSpPr/>
      </dsp:nvSpPr>
      <dsp:spPr>
        <a:xfrm>
          <a:off x="0" y="4820678"/>
          <a:ext cx="3956217" cy="71880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6C5A23-EF8B-469C-9390-BAE83996CFB1}">
      <dsp:nvSpPr>
        <dsp:cNvPr id="0" name=""/>
        <dsp:cNvSpPr/>
      </dsp:nvSpPr>
      <dsp:spPr>
        <a:xfrm>
          <a:off x="217438" y="4939547"/>
          <a:ext cx="395729" cy="395342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1A69F5-CB1D-4827-9A6A-618DA2F5F82E}">
      <dsp:nvSpPr>
        <dsp:cNvPr id="0" name=""/>
        <dsp:cNvSpPr/>
      </dsp:nvSpPr>
      <dsp:spPr>
        <a:xfrm>
          <a:off x="830606" y="4782316"/>
          <a:ext cx="3100452" cy="763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828" tIns="80828" rIns="80828" bIns="80828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6</a:t>
          </a:r>
          <a:r>
            <a:rPr lang="fr-FR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fr-FR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Conclusion</a:t>
          </a:r>
          <a:endParaRPr lang="en-US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30606" y="4782316"/>
        <a:ext cx="3100452" cy="7637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6D2213-3356-1E4C-BB07-33B664540F76}">
      <dsp:nvSpPr>
        <dsp:cNvPr id="0" name=""/>
        <dsp:cNvSpPr/>
      </dsp:nvSpPr>
      <dsp:spPr>
        <a:xfrm>
          <a:off x="3201" y="407195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6DDFA4-0CCB-8748-928D-6DDD064E6112}">
      <dsp:nvSpPr>
        <dsp:cNvPr id="0" name=""/>
        <dsp:cNvSpPr/>
      </dsp:nvSpPr>
      <dsp:spPr>
        <a:xfrm>
          <a:off x="257188" y="648483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Exploitation du précédent portrait de territoire des 3 cités</a:t>
          </a:r>
          <a:r>
            <a:rPr lang="fr-FR" sz="2000" kern="1200" dirty="0">
              <a:latin typeface="+mn-lt"/>
              <a:cs typeface="Times New Roman" panose="02020603050405020304" pitchFamily="18" charset="0"/>
            </a:rPr>
            <a:t>. </a:t>
          </a:r>
        </a:p>
      </dsp:txBody>
      <dsp:txXfrm>
        <a:off x="299702" y="690997"/>
        <a:ext cx="2200851" cy="1366505"/>
      </dsp:txXfrm>
    </dsp:sp>
    <dsp:sp modelId="{6BEAF723-2237-3045-B300-EBC20681907B}">
      <dsp:nvSpPr>
        <dsp:cNvPr id="0" name=""/>
        <dsp:cNvSpPr/>
      </dsp:nvSpPr>
      <dsp:spPr>
        <a:xfrm>
          <a:off x="2797054" y="407195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876B56-AAEB-3048-8AD2-1F4FEA136FC2}">
      <dsp:nvSpPr>
        <dsp:cNvPr id="0" name=""/>
        <dsp:cNvSpPr/>
      </dsp:nvSpPr>
      <dsp:spPr>
        <a:xfrm>
          <a:off x="3051041" y="648483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Benchmarking en évaluant et comparant des portraits sociaux de territoire à des échelles distinctes.</a:t>
          </a:r>
        </a:p>
      </dsp:txBody>
      <dsp:txXfrm>
        <a:off x="3093555" y="690997"/>
        <a:ext cx="2200851" cy="1366505"/>
      </dsp:txXfrm>
    </dsp:sp>
    <dsp:sp modelId="{5DC4EE61-AD87-B545-BDF3-FC3906071F66}">
      <dsp:nvSpPr>
        <dsp:cNvPr id="0" name=""/>
        <dsp:cNvSpPr/>
      </dsp:nvSpPr>
      <dsp:spPr>
        <a:xfrm>
          <a:off x="5590907" y="407195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622EBA-A7B9-EA48-A22C-AA182B2DC504}">
      <dsp:nvSpPr>
        <dsp:cNvPr id="0" name=""/>
        <dsp:cNvSpPr/>
      </dsp:nvSpPr>
      <dsp:spPr>
        <a:xfrm>
          <a:off x="5844894" y="648483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Consultation des mémoires, thèses et articles afférents au thème et au territoire d’étude</a:t>
          </a:r>
          <a:r>
            <a:rPr lang="fr-FR" sz="2000" kern="1200" dirty="0"/>
            <a:t>.</a:t>
          </a:r>
        </a:p>
      </dsp:txBody>
      <dsp:txXfrm>
        <a:off x="5887408" y="690997"/>
        <a:ext cx="2200851" cy="1366505"/>
      </dsp:txXfrm>
    </dsp:sp>
    <dsp:sp modelId="{6FB2967F-E3EF-E346-BF5F-10A51A10EF10}">
      <dsp:nvSpPr>
        <dsp:cNvPr id="0" name=""/>
        <dsp:cNvSpPr/>
      </dsp:nvSpPr>
      <dsp:spPr>
        <a:xfrm>
          <a:off x="8384760" y="407195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E54E89-D859-D249-9D40-F8C90F6023B4}">
      <dsp:nvSpPr>
        <dsp:cNvPr id="0" name=""/>
        <dsp:cNvSpPr/>
      </dsp:nvSpPr>
      <dsp:spPr>
        <a:xfrm>
          <a:off x="8638747" y="648483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Traitement des entretiens qualitatifs effectués par la Blaiserie.</a:t>
          </a:r>
        </a:p>
      </dsp:txBody>
      <dsp:txXfrm>
        <a:off x="8681261" y="690997"/>
        <a:ext cx="2200851" cy="13665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CFB67C-A296-F049-BFEE-579BD5F28C53}">
      <dsp:nvSpPr>
        <dsp:cNvPr id="0" name=""/>
        <dsp:cNvSpPr/>
      </dsp:nvSpPr>
      <dsp:spPr>
        <a:xfrm rot="5400000">
          <a:off x="2487213" y="55495"/>
          <a:ext cx="1547292" cy="172235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Accessibilité des informations à tous pour une démarche inclusive  autour du projet de territoire </a:t>
          </a:r>
        </a:p>
      </dsp:txBody>
      <dsp:txXfrm rot="-5400000">
        <a:off x="2686742" y="400907"/>
        <a:ext cx="1148234" cy="1031528"/>
      </dsp:txXfrm>
    </dsp:sp>
    <dsp:sp modelId="{138A0870-C619-8548-B848-EB8478051061}">
      <dsp:nvSpPr>
        <dsp:cNvPr id="0" name=""/>
        <dsp:cNvSpPr/>
      </dsp:nvSpPr>
      <dsp:spPr>
        <a:xfrm>
          <a:off x="3846196" y="507211"/>
          <a:ext cx="1726778" cy="928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33FCE3-FA9E-194E-A3BC-3218C6078950}">
      <dsp:nvSpPr>
        <dsp:cNvPr id="0" name=""/>
        <dsp:cNvSpPr/>
      </dsp:nvSpPr>
      <dsp:spPr>
        <a:xfrm rot="5400000">
          <a:off x="597953" y="59360"/>
          <a:ext cx="1547292" cy="179935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Vision commune du territoire, « mieux connaître, mieux agir » </a:t>
          </a:r>
        </a:p>
      </dsp:txBody>
      <dsp:txXfrm rot="-5400000">
        <a:off x="771816" y="443271"/>
        <a:ext cx="1199566" cy="1031528"/>
      </dsp:txXfrm>
    </dsp:sp>
    <dsp:sp modelId="{F3D24B19-B997-684C-83F1-165A558BD693}">
      <dsp:nvSpPr>
        <dsp:cNvPr id="0" name=""/>
        <dsp:cNvSpPr/>
      </dsp:nvSpPr>
      <dsp:spPr>
        <a:xfrm rot="5400000">
          <a:off x="1586051" y="1316837"/>
          <a:ext cx="1547292" cy="1933143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Grandes orientations du portrait de territoire. </a:t>
          </a:r>
        </a:p>
      </dsp:txBody>
      <dsp:txXfrm rot="-5400000">
        <a:off x="1715316" y="1767645"/>
        <a:ext cx="1288762" cy="1031528"/>
      </dsp:txXfrm>
    </dsp:sp>
    <dsp:sp modelId="{85E2554B-310D-924F-AAD9-898DF83BBC36}">
      <dsp:nvSpPr>
        <dsp:cNvPr id="0" name=""/>
        <dsp:cNvSpPr/>
      </dsp:nvSpPr>
      <dsp:spPr>
        <a:xfrm>
          <a:off x="2722" y="1820552"/>
          <a:ext cx="1671075" cy="928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8E82F2-3D47-9743-A445-4517B79D6CAD}">
      <dsp:nvSpPr>
        <dsp:cNvPr id="0" name=""/>
        <dsp:cNvSpPr/>
      </dsp:nvSpPr>
      <dsp:spPr>
        <a:xfrm rot="5400000">
          <a:off x="3082762" y="1449471"/>
          <a:ext cx="1547292" cy="167053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>
              <a:solidFill>
                <a:schemeClr val="tx1"/>
              </a:solidFill>
            </a:rPr>
            <a:t>Promotion du territoire et valorisation de ses richesses.</a:t>
          </a:r>
        </a:p>
      </dsp:txBody>
      <dsp:txXfrm rot="-5400000">
        <a:off x="3299562" y="1768976"/>
        <a:ext cx="1113692" cy="1031528"/>
      </dsp:txXfrm>
    </dsp:sp>
    <dsp:sp modelId="{9B942E38-38B0-CE48-B666-7B991C177EAA}">
      <dsp:nvSpPr>
        <dsp:cNvPr id="0" name=""/>
        <dsp:cNvSpPr/>
      </dsp:nvSpPr>
      <dsp:spPr>
        <a:xfrm rot="5400000">
          <a:off x="2886695" y="2673554"/>
          <a:ext cx="1547292" cy="200557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>
              <a:solidFill>
                <a:schemeClr val="tx1"/>
              </a:solidFill>
            </a:rPr>
            <a:t>Favoriser la connaissance, l’attractivité et la compétitivité du territoire</a:t>
          </a:r>
          <a:r>
            <a:rPr lang="fr-FR" sz="1200" kern="1200" dirty="0"/>
            <a:t>. </a:t>
          </a:r>
        </a:p>
      </dsp:txBody>
      <dsp:txXfrm rot="-5400000">
        <a:off x="2991815" y="3160579"/>
        <a:ext cx="1337053" cy="1031528"/>
      </dsp:txXfrm>
    </dsp:sp>
    <dsp:sp modelId="{565797FF-1A34-F04A-A1C2-399496EA2D84}">
      <dsp:nvSpPr>
        <dsp:cNvPr id="0" name=""/>
        <dsp:cNvSpPr/>
      </dsp:nvSpPr>
      <dsp:spPr>
        <a:xfrm>
          <a:off x="3846196" y="3133894"/>
          <a:ext cx="1726778" cy="928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87071F-A79A-F045-8286-4D60B2D22D93}">
      <dsp:nvSpPr>
        <dsp:cNvPr id="0" name=""/>
        <dsp:cNvSpPr/>
      </dsp:nvSpPr>
      <dsp:spPr>
        <a:xfrm rot="5400000">
          <a:off x="904793" y="2628999"/>
          <a:ext cx="1547292" cy="193816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>
              <a:solidFill>
                <a:schemeClr val="tx1"/>
              </a:solidFill>
            </a:rPr>
            <a:t>Caractériser le territoire sur la base de données factuelles, chiffrées et objectives. </a:t>
          </a:r>
        </a:p>
      </dsp:txBody>
      <dsp:txXfrm rot="-5400000">
        <a:off x="1032384" y="3082317"/>
        <a:ext cx="1292110" cy="103152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624ABF-8431-D540-A9FA-194A3EFF7C71}">
      <dsp:nvSpPr>
        <dsp:cNvPr id="0" name=""/>
        <dsp:cNvSpPr/>
      </dsp:nvSpPr>
      <dsp:spPr>
        <a:xfrm>
          <a:off x="869859" y="431132"/>
          <a:ext cx="3146039" cy="392595"/>
        </a:xfrm>
        <a:prstGeom prst="rect">
          <a:avLst/>
        </a:prstGeom>
        <a:solidFill>
          <a:schemeClr val="bg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solidFill>
                <a:schemeClr val="tx1"/>
              </a:solidFill>
            </a:rPr>
            <a:t>Limites de l’outil</a:t>
          </a:r>
        </a:p>
      </dsp:txBody>
      <dsp:txXfrm>
        <a:off x="869859" y="431132"/>
        <a:ext cx="3146039" cy="392595"/>
      </dsp:txXfrm>
    </dsp:sp>
    <dsp:sp modelId="{A1356E30-5C0B-2B41-AF2F-E3ABFC2088E9}">
      <dsp:nvSpPr>
        <dsp:cNvPr id="0" name=""/>
        <dsp:cNvSpPr/>
      </dsp:nvSpPr>
      <dsp:spPr>
        <a:xfrm>
          <a:off x="2452" y="1253402"/>
          <a:ext cx="1672556" cy="2003997"/>
        </a:xfrm>
        <a:prstGeom prst="rect">
          <a:avLst/>
        </a:prstGeom>
        <a:gradFill flip="none" rotWithShape="0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Absence de définition scientifique, méthodologie et profusion de l’outil,</a:t>
          </a:r>
        </a:p>
      </dsp:txBody>
      <dsp:txXfrm>
        <a:off x="2452" y="1253402"/>
        <a:ext cx="1672556" cy="2003997"/>
      </dsp:txXfrm>
    </dsp:sp>
    <dsp:sp modelId="{A705B3BD-669C-9545-8563-8D5FEB93284E}">
      <dsp:nvSpPr>
        <dsp:cNvPr id="0" name=""/>
        <dsp:cNvSpPr/>
      </dsp:nvSpPr>
      <dsp:spPr>
        <a:xfrm>
          <a:off x="1675008" y="1253402"/>
          <a:ext cx="1672556" cy="2003997"/>
        </a:xfrm>
        <a:prstGeom prst="rect">
          <a:avLst/>
        </a:prstGeom>
        <a:gradFill flip="none" rotWithShape="0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Un outil qui reflète une partie de la réalité territoriale,</a:t>
          </a:r>
        </a:p>
      </dsp:txBody>
      <dsp:txXfrm>
        <a:off x="1675008" y="1253402"/>
        <a:ext cx="1672556" cy="2003997"/>
      </dsp:txXfrm>
    </dsp:sp>
    <dsp:sp modelId="{974BD56C-D423-A140-973C-21B617230AAE}">
      <dsp:nvSpPr>
        <dsp:cNvPr id="0" name=""/>
        <dsp:cNvSpPr/>
      </dsp:nvSpPr>
      <dsp:spPr>
        <a:xfrm>
          <a:off x="3347565" y="1253402"/>
          <a:ext cx="1672556" cy="2003997"/>
        </a:xfrm>
        <a:prstGeom prst="rect">
          <a:avLst/>
        </a:prstGeom>
        <a:gradFill flip="none" rotWithShape="0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Difficile mise à jour du portrait de territoire.</a:t>
          </a:r>
        </a:p>
      </dsp:txBody>
      <dsp:txXfrm>
        <a:off x="3347565" y="1253402"/>
        <a:ext cx="1672556" cy="2003997"/>
      </dsp:txXfrm>
    </dsp:sp>
    <dsp:sp modelId="{96A5B5F1-80B1-6E4A-B685-5CEAFFB2CC80}">
      <dsp:nvSpPr>
        <dsp:cNvPr id="0" name=""/>
        <dsp:cNvSpPr/>
      </dsp:nvSpPr>
      <dsp:spPr>
        <a:xfrm>
          <a:off x="0" y="3565963"/>
          <a:ext cx="5022574" cy="279643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5D5A12-8318-0046-A5FB-2DFC519C86CA}">
      <dsp:nvSpPr>
        <dsp:cNvPr id="0" name=""/>
        <dsp:cNvSpPr/>
      </dsp:nvSpPr>
      <dsp:spPr>
        <a:xfrm>
          <a:off x="264694" y="0"/>
          <a:ext cx="1659542" cy="995725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Hétérogénéité analogue au sein du quartier et dans plusieurs domaines.</a:t>
          </a:r>
          <a:endParaRPr lang="en-US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4694" y="0"/>
        <a:ext cx="1659542" cy="995725"/>
      </dsp:txXfrm>
    </dsp:sp>
    <dsp:sp modelId="{8CA44A7A-E8B4-924B-B72E-A3632E31E567}">
      <dsp:nvSpPr>
        <dsp:cNvPr id="0" name=""/>
        <dsp:cNvSpPr/>
      </dsp:nvSpPr>
      <dsp:spPr>
        <a:xfrm>
          <a:off x="2258402" y="0"/>
          <a:ext cx="1659542" cy="995725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Hausse de la population et forte présence de la population étrangère, soit 15% de la population totale.</a:t>
          </a:r>
          <a:endParaRPr lang="en-US" sz="12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58402" y="0"/>
        <a:ext cx="1659542" cy="995725"/>
      </dsp:txXfrm>
    </dsp:sp>
    <dsp:sp modelId="{BEA89E00-0779-6246-8E33-73C87E722F4E}">
      <dsp:nvSpPr>
        <dsp:cNvPr id="0" name=""/>
        <dsp:cNvSpPr/>
      </dsp:nvSpPr>
      <dsp:spPr>
        <a:xfrm>
          <a:off x="4349342" y="0"/>
          <a:ext cx="1671839" cy="1160836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Emploi et chômage, un problème difficile à résoudre.</a:t>
          </a:r>
          <a:endParaRPr lang="en-US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49342" y="0"/>
        <a:ext cx="1671839" cy="1160836"/>
      </dsp:txXfrm>
    </dsp:sp>
    <dsp:sp modelId="{67E1C40D-421B-1841-9ABC-2B8C1E76910F}">
      <dsp:nvSpPr>
        <dsp:cNvPr id="0" name=""/>
        <dsp:cNvSpPr/>
      </dsp:nvSpPr>
      <dsp:spPr>
        <a:xfrm>
          <a:off x="321135" y="2735776"/>
          <a:ext cx="1911958" cy="1230178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Isolement affectant plus les ménages de l’iris La Plaine et Grand ‘Maison.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1135" y="2735776"/>
        <a:ext cx="1911958" cy="1230178"/>
      </dsp:txXfrm>
    </dsp:sp>
    <dsp:sp modelId="{E0DD12B4-A009-9145-A98A-830A9A1F78E0}">
      <dsp:nvSpPr>
        <dsp:cNvPr id="0" name=""/>
        <dsp:cNvSpPr/>
      </dsp:nvSpPr>
      <dsp:spPr>
        <a:xfrm>
          <a:off x="6509369" y="0"/>
          <a:ext cx="1852961" cy="980799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Fortes inégalités socio-spatiales, pauvreté plus présente dans le « cœur du quartier ».</a:t>
          </a:r>
          <a:endParaRPr lang="en-US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09369" y="0"/>
        <a:ext cx="1852961" cy="980799"/>
      </dsp:txXfrm>
    </dsp:sp>
    <dsp:sp modelId="{7EC767F0-D967-BA44-9C9D-2CACAF36FB2E}">
      <dsp:nvSpPr>
        <dsp:cNvPr id="0" name=""/>
        <dsp:cNvSpPr/>
      </dsp:nvSpPr>
      <dsp:spPr>
        <a:xfrm>
          <a:off x="8784966" y="0"/>
          <a:ext cx="1659542" cy="995725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-</a:t>
          </a:r>
          <a:r>
            <a:rPr lang="fr-FR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Taux de pauvreté 30,7 % contre 14,1% en France. </a:t>
          </a:r>
          <a:endParaRPr lang="en-US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784966" y="0"/>
        <a:ext cx="1659542" cy="995725"/>
      </dsp:txXfrm>
    </dsp:sp>
    <dsp:sp modelId="{36555150-6884-824D-8E2F-EE86616F39F8}">
      <dsp:nvSpPr>
        <dsp:cNvPr id="0" name=""/>
        <dsp:cNvSpPr/>
      </dsp:nvSpPr>
      <dsp:spPr>
        <a:xfrm>
          <a:off x="912256" y="1084915"/>
          <a:ext cx="1812004" cy="1416030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Taux personnes sans diplôme 40%.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12256" y="1084915"/>
        <a:ext cx="1812004" cy="1416030"/>
      </dsp:txXfrm>
    </dsp:sp>
    <dsp:sp modelId="{F8459AF0-1F20-2740-B8D1-FD0E03FD3EDE}">
      <dsp:nvSpPr>
        <dsp:cNvPr id="0" name=""/>
        <dsp:cNvSpPr/>
      </dsp:nvSpPr>
      <dsp:spPr>
        <a:xfrm>
          <a:off x="3244095" y="942322"/>
          <a:ext cx="1593525" cy="1510057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Chômage endémique, soit 25, 3% contre 19, 3% </a:t>
          </a:r>
          <a:r>
            <a:rPr lang="fr-FR" sz="1400" kern="1200" dirty="0">
              <a:solidFill>
                <a:schemeClr val="tx1"/>
              </a:solidFill>
            </a:rPr>
            <a:t>.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3244095" y="942322"/>
        <a:ext cx="1593525" cy="1510057"/>
      </dsp:txXfrm>
    </dsp:sp>
    <dsp:sp modelId="{23E87C72-48F9-7249-AE82-CFEADD624913}">
      <dsp:nvSpPr>
        <dsp:cNvPr id="0" name=""/>
        <dsp:cNvSpPr/>
      </dsp:nvSpPr>
      <dsp:spPr>
        <a:xfrm>
          <a:off x="5354054" y="1218253"/>
          <a:ext cx="1588331" cy="1491586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  </a:t>
          </a:r>
          <a:r>
            <a:rPr lang="fr-FR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Revenus fiscaux médians faibles.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54054" y="1218253"/>
        <a:ext cx="1588331" cy="1491586"/>
      </dsp:txXfrm>
    </dsp:sp>
    <dsp:sp modelId="{3994FEAF-EEC1-3B43-90B5-F601A09986FE}">
      <dsp:nvSpPr>
        <dsp:cNvPr id="0" name=""/>
        <dsp:cNvSpPr/>
      </dsp:nvSpPr>
      <dsp:spPr>
        <a:xfrm>
          <a:off x="7541347" y="1261537"/>
          <a:ext cx="1588148" cy="1405018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Habitants dépendant des aides sociales (AHH, APL etc.). 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41347" y="1261537"/>
        <a:ext cx="1588148" cy="1405018"/>
      </dsp:txXfrm>
    </dsp:sp>
    <dsp:sp modelId="{029A3838-6648-6948-B194-97F0F6897E08}">
      <dsp:nvSpPr>
        <dsp:cNvPr id="0" name=""/>
        <dsp:cNvSpPr/>
      </dsp:nvSpPr>
      <dsp:spPr>
        <a:xfrm>
          <a:off x="8834484" y="1244998"/>
          <a:ext cx="2419629" cy="1424056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Parc de logements délabré, surpeuplé et ancien. </a:t>
          </a:r>
        </a:p>
      </dsp:txBody>
      <dsp:txXfrm>
        <a:off x="8834484" y="1244998"/>
        <a:ext cx="2419629" cy="1424056"/>
      </dsp:txXfrm>
    </dsp:sp>
    <dsp:sp modelId="{2FF945F9-AC1B-B542-B787-A2536B6A2F72}">
      <dsp:nvSpPr>
        <dsp:cNvPr id="0" name=""/>
        <dsp:cNvSpPr/>
      </dsp:nvSpPr>
      <dsp:spPr>
        <a:xfrm>
          <a:off x="2891484" y="2743825"/>
          <a:ext cx="1712830" cy="888406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Question de de la mobilité</a:t>
          </a:r>
        </a:p>
      </dsp:txBody>
      <dsp:txXfrm>
        <a:off x="2891484" y="2743825"/>
        <a:ext cx="1712830" cy="888406"/>
      </dsp:txXfrm>
    </dsp:sp>
    <dsp:sp modelId="{BC894525-E5F1-A244-AA8B-28B5B71166A8}">
      <dsp:nvSpPr>
        <dsp:cNvPr id="0" name=""/>
        <dsp:cNvSpPr/>
      </dsp:nvSpPr>
      <dsp:spPr>
        <a:xfrm>
          <a:off x="6269695" y="3535358"/>
          <a:ext cx="4984418" cy="640570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>
              <a:hlinkClick xmlns:r="http://schemas.openxmlformats.org/officeDocument/2006/relationships" r:id="rId1"/>
            </a:rPr>
            <a:t>https://csc3cites.fr/dokuwiki/doku.php?id=portraitdeterritoire</a:t>
          </a:r>
          <a:endParaRPr lang="fr-FR" sz="1400" kern="1200" dirty="0"/>
        </a:p>
      </dsp:txBody>
      <dsp:txXfrm>
        <a:off x="6269695" y="3535358"/>
        <a:ext cx="4984418" cy="6405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57850-ED3D-BF41-A497-DD1F1A0BE9C3}" type="datetimeFigureOut">
              <a:rPr lang="fr-FR" smtClean="0"/>
              <a:t>30/09/2022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237D06-92A1-094F-A958-23BF39855B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690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237D06-92A1-094F-A958-23BF39855B02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0497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237D06-92A1-094F-A958-23BF39855B02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5301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237D06-92A1-094F-A958-23BF39855B02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2725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4DBBF0-8608-5A98-6271-B10278DE8C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D7006B8-4825-8892-E5F2-AAAB4C178C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5F2F12-E204-B972-E88F-1A78B6594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1EF5-7AAD-D14C-8047-78033CD6E035}" type="datetime2">
              <a:rPr lang="fr-FR" smtClean="0"/>
              <a:t>vendredi 30 septembre 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00B8D1-29E9-5B10-FEF3-5C3D3600D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FBA4DB-B415-F79D-E736-36ED76DD5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F2C9-7F23-9E4C-B03F-EC1EFCF80A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917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D866CF-4640-1D5A-51D8-4890CC1AC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65CB90B-E836-6503-9C2D-4C28AFAA5B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C4D25C-C1BD-0AF7-AC3D-4C11C8F72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E95E8-11D3-BC4C-970E-B79B1CD7FC31}" type="datetime2">
              <a:rPr lang="fr-FR" smtClean="0"/>
              <a:t>vendredi 30 septembre 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703CC0-4D5F-B9D2-8564-6C7D8A1FF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A0409B-27CB-9A3A-0424-CC8D80B47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F2C9-7F23-9E4C-B03F-EC1EFCF80A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389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6124372-1212-6618-D581-AA61EFBBD5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25A5638-C6EE-0C96-7CBF-8647D0B869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5504C0-072E-9264-84B5-1DD83D455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358E-8B94-E047-9FC1-A6E0493AAB60}" type="datetime2">
              <a:rPr lang="fr-FR" smtClean="0"/>
              <a:t>vendredi 30 septembre 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72A4E8-1A43-E127-E143-6E532E3BF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EE5CEE-2E2A-D10B-63F3-00EB19BB9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F2C9-7F23-9E4C-B03F-EC1EFCF80A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8963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1B1568-29B1-2CE2-33C8-0E25FE77C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D2D411-6B29-33D4-C238-B606FCF56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831C0B5-A21E-DD7A-8E8D-720EFB338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C3819-361F-6B40-9F2E-770AFA15FBE4}" type="datetime2">
              <a:rPr lang="fr-FR" smtClean="0"/>
              <a:t>vendredi 30 septembre 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C13EC3-3D4C-163F-0C06-F34FA6B62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23BA40-DCC6-B1D1-EC71-78D8D7139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F2C9-7F23-9E4C-B03F-EC1EFCF80A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0208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56A705-43D7-7F31-AE61-B159FA68B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3C207-6D62-90FD-2C99-5DC4E1A506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B36294-DB3C-A883-8156-C7A8FBAB3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C9FD1-6175-6A40-AB92-BFC5BACE8F45}" type="datetime2">
              <a:rPr lang="fr-FR" smtClean="0"/>
              <a:t>vendredi 30 septembre 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1948A7-F6B2-A226-C58A-AC351E955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E0409A-3239-A870-A8D9-DB094EF5F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F2C9-7F23-9E4C-B03F-EC1EFCF80A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9764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88AC83-BCCD-79E4-578C-D270947D4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A98426-AC12-281E-88AE-BB3C59EF02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77BC34A-918F-9536-801A-A0EB74BC38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70D9ECA-D528-E639-9A2D-BB813B923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1FC5-8B74-3944-9768-AD55916A3B0B}" type="datetime2">
              <a:rPr lang="fr-FR" smtClean="0"/>
              <a:t>vendredi 30 septembre 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2819A26-9F35-4F9A-3D33-5877D3E7A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0890229-6DEE-EB62-7D02-19DE7ABB0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F2C9-7F23-9E4C-B03F-EC1EFCF80A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8023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63122A-849E-D413-C3B9-7F0A31573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05F77A0-5E4A-3510-0056-B48A8328A8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5CC1E0F-5353-96B6-C414-0374E7EB9B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6B8233E-BC42-04CE-2E37-A1CAEB3595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F849615-16B2-AD35-C4FF-B4B9243708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DB4AD06-3A65-409B-E024-D3AB60DE7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157A-C4AA-7940-A9D1-2B27E958E733}" type="datetime2">
              <a:rPr lang="fr-FR" smtClean="0"/>
              <a:t>vendredi 30 septembre 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AAA63E8-0614-21BF-0400-7CB6A2A92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1BEDE50-A7DC-999D-E82E-D88F8938E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F2C9-7F23-9E4C-B03F-EC1EFCF80A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5856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3713D3-2B56-E254-294F-AD95FBA3B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C30B261-CF8F-05A0-3821-09A64240E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D5039-4F4E-B641-8C6B-7D069400A94C}" type="datetime2">
              <a:rPr lang="fr-FR" smtClean="0"/>
              <a:t>vendredi 30 septembre 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8D18811-46DD-9981-F6B4-2A81B393E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876D87D-ABF2-1066-3528-964A7916F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F2C9-7F23-9E4C-B03F-EC1EFCF80A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6836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99F3ACF-8FBD-3F44-E862-D27B66653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C1F79-40AD-2742-8EDD-CE8096E530F7}" type="datetime2">
              <a:rPr lang="fr-FR" smtClean="0"/>
              <a:t>vendredi 30 septembre 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7482E0A-C25C-9A28-2422-22D8F51DA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070685A-AA5C-B264-1EC7-2054E9DBE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F2C9-7F23-9E4C-B03F-EC1EFCF80A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7231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6227FC-B425-9034-79B5-C750AE8FC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5488B9F-7DED-9003-2BEF-E9C9A9F39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84079DC-ECC3-B101-1074-1CBBF09ABF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79B9E4F-9A5C-D6F6-AD59-CE12A07FE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29BAB-13EA-DE41-854B-75FA6EFBA977}" type="datetime2">
              <a:rPr lang="fr-FR" smtClean="0"/>
              <a:t>vendredi 30 septembre 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0AA29D3-BA8E-4181-88EC-7CDE6617B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3EE1770-6DE8-18A9-DB14-795CDD771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F2C9-7F23-9E4C-B03F-EC1EFCF80A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9718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E1CF49-905F-83A2-A69A-E35A041B3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A7B1E5C-709C-BE4C-4AF5-B6F9191D00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7F57526-8F6A-81BC-3117-6195DC3670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C3F4A19-DFFF-EF8F-18FD-7DDAD5BC5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3531B-6B8F-7D43-A79F-AE0D11E5D20B}" type="datetime2">
              <a:rPr lang="fr-FR" smtClean="0"/>
              <a:t>vendredi 30 septembre 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CBE0B68-D866-7CF0-3FCC-F2E54DDE5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DA1E3F9-D0B8-B56E-C00A-1B9620634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F2C9-7F23-9E4C-B03F-EC1EFCF80A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5866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B240A00-793F-6E6F-749A-C3E60CA7A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6BAA4FC-A60F-9124-3A24-2DAC76D6B2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7F09DB0-C558-ED7B-9D8C-DE735C52DA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6E849-A420-5C40-B3CC-99FE02F2E78F}" type="datetime2">
              <a:rPr lang="fr-FR" smtClean="0"/>
              <a:t>vendredi 30 septembre 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E2AD0E-1BAF-9C05-AAD4-BEF4F73C53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38464C-479E-F26D-19A9-ACA2C8F3AC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7F2C9-7F23-9E4C-B03F-EC1EFCF80A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9483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7023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62641D4D-5AD4-82C9-6D6F-7F6C12B53331}"/>
              </a:ext>
            </a:extLst>
          </p:cNvPr>
          <p:cNvSpPr txBox="1"/>
          <p:nvPr/>
        </p:nvSpPr>
        <p:spPr>
          <a:xfrm>
            <a:off x="1384209" y="3441874"/>
            <a:ext cx="9394698" cy="1384995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sz="2400" b="1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Thème</a:t>
            </a:r>
            <a:r>
              <a:rPr lang="fr-FR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fr-FR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Le portrait de territoire, un outil de connaissance et de mise en œuvre du développement social et territorial : Cas des Centres Socioculturels des 3 Cités.</a:t>
            </a:r>
            <a:endParaRPr lang="fr-FR" sz="2800" b="1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41CE7A5-8A39-E637-3ECC-CB112E5CB2C7}"/>
              </a:ext>
            </a:extLst>
          </p:cNvPr>
          <p:cNvSpPr txBox="1"/>
          <p:nvPr/>
        </p:nvSpPr>
        <p:spPr>
          <a:xfrm>
            <a:off x="2460402" y="1511081"/>
            <a:ext cx="7119534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b="1" dirty="0">
                <a:cs typeface="Times New Roman" panose="02020603050405020304" pitchFamily="18" charset="0"/>
              </a:rPr>
              <a:t>Master 2 Géographie, Aménagement, Environnement et Développement</a:t>
            </a:r>
          </a:p>
          <a:p>
            <a:pPr>
              <a:lnSpc>
                <a:spcPct val="150000"/>
              </a:lnSpc>
            </a:pPr>
            <a:r>
              <a:rPr lang="fr-FR" i="1" dirty="0">
                <a:cs typeface="Times New Roman" panose="02020603050405020304" pitchFamily="18" charset="0"/>
              </a:rPr>
              <a:t>Parcours Gestion et développement des territoires en transition (GESTT). </a:t>
            </a:r>
          </a:p>
        </p:txBody>
      </p:sp>
      <p:pic>
        <p:nvPicPr>
          <p:cNvPr id="5" name="Image 193">
            <a:extLst>
              <a:ext uri="{FF2B5EF4-FFF2-40B4-BE49-F238E27FC236}">
                <a16:creationId xmlns:a16="http://schemas.microsoft.com/office/drawing/2014/main" id="{084A8FE7-F4F7-552E-D762-872C3D37C7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46" y="151612"/>
            <a:ext cx="2416256" cy="1799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2287EE6D-453B-E4CD-69A0-591315C2A0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9936" y="151612"/>
            <a:ext cx="2397943" cy="2028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248D785A-1F6D-ED84-F18C-7D48C38DB4FE}"/>
              </a:ext>
            </a:extLst>
          </p:cNvPr>
          <p:cNvSpPr txBox="1"/>
          <p:nvPr/>
        </p:nvSpPr>
        <p:spPr>
          <a:xfrm flipH="1">
            <a:off x="1828799" y="2590220"/>
            <a:ext cx="8377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>
                <a:solidFill>
                  <a:srgbClr val="C00000"/>
                </a:solidFill>
                <a:cs typeface="Times New Roman" panose="02020603050405020304" pitchFamily="18" charset="0"/>
              </a:rPr>
              <a:t>Soutenance de mémoire en vue de l’obtention du diplôme de Master 2 en Géographie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3F1CF11-9CC8-666F-35B0-4F7B38F53B2C}"/>
              </a:ext>
            </a:extLst>
          </p:cNvPr>
          <p:cNvSpPr txBox="1"/>
          <p:nvPr/>
        </p:nvSpPr>
        <p:spPr>
          <a:xfrm>
            <a:off x="3923178" y="5001312"/>
            <a:ext cx="3066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cs typeface="Times New Roman" panose="02020603050405020304" pitchFamily="18" charset="0"/>
              </a:rPr>
              <a:t>Présenté par </a:t>
            </a:r>
            <a:r>
              <a:rPr lang="fr-FR" dirty="0"/>
              <a:t>: </a:t>
            </a:r>
            <a:r>
              <a:rPr lang="fr-FR" sz="2000" b="1" dirty="0">
                <a:cs typeface="Times New Roman" panose="02020603050405020304" pitchFamily="18" charset="0"/>
              </a:rPr>
              <a:t>M. Issa DIOUF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273DC7E8-3318-8EDD-254C-83A07F95A3EC}"/>
              </a:ext>
            </a:extLst>
          </p:cNvPr>
          <p:cNvSpPr txBox="1"/>
          <p:nvPr/>
        </p:nvSpPr>
        <p:spPr>
          <a:xfrm flipH="1">
            <a:off x="1384205" y="5425607"/>
            <a:ext cx="9394699" cy="1295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dirty="0">
                <a:cs typeface="Times New Roman" panose="02020603050405020304" pitchFamily="18" charset="0"/>
              </a:rPr>
              <a:t>Mémoire soutenu publiquement, le 30 septembre 2022 devant un jury composé de </a:t>
            </a:r>
            <a:r>
              <a:rPr lang="fr-FR" dirty="0"/>
              <a:t>: </a:t>
            </a:r>
          </a:p>
          <a:p>
            <a:pPr algn="ctr">
              <a:lnSpc>
                <a:spcPct val="150000"/>
              </a:lnSpc>
            </a:pPr>
            <a:r>
              <a:rPr lang="fr-FR" dirty="0"/>
              <a:t>M. </a:t>
            </a:r>
            <a:r>
              <a:rPr lang="fr-FR" b="1" dirty="0">
                <a:cs typeface="Times New Roman" panose="02020603050405020304" pitchFamily="18" charset="0"/>
              </a:rPr>
              <a:t>Dominique ROYOUX</a:t>
            </a:r>
            <a:r>
              <a:rPr lang="fr-FR" dirty="0"/>
              <a:t>, </a:t>
            </a:r>
            <a:r>
              <a:rPr lang="fr-FR" b="1" dirty="0"/>
              <a:t>Directeur de mémoire.</a:t>
            </a:r>
          </a:p>
          <a:p>
            <a:pPr>
              <a:lnSpc>
                <a:spcPct val="150000"/>
              </a:lnSpc>
            </a:pPr>
            <a:r>
              <a:rPr lang="fr-FR" dirty="0"/>
              <a:t>                                              M. </a:t>
            </a:r>
            <a:r>
              <a:rPr lang="fr-FR" b="1" dirty="0">
                <a:cs typeface="Times New Roman" panose="02020603050405020304" pitchFamily="18" charset="0"/>
              </a:rPr>
              <a:t>Vincent DIVOUX</a:t>
            </a:r>
            <a:r>
              <a:rPr lang="fr-FR" dirty="0"/>
              <a:t>, </a:t>
            </a:r>
            <a:r>
              <a:rPr lang="fr-FR" b="1" dirty="0"/>
              <a:t>Tuteur de stage.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855B3EF7-CF8E-07F0-095C-8A49AE565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F2C9-7F23-9E4C-B03F-EC1EFCF80A14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0192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4DDB184-CE79-DA5C-4DFC-5E451C08D5CE}"/>
              </a:ext>
            </a:extLst>
          </p:cNvPr>
          <p:cNvSpPr txBox="1"/>
          <p:nvPr/>
        </p:nvSpPr>
        <p:spPr>
          <a:xfrm>
            <a:off x="1371599" y="294538"/>
            <a:ext cx="9895951" cy="1033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400" b="1" kern="1200" dirty="0">
                <a:solidFill>
                  <a:srgbClr val="FFFFFF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Discussions : La dimension locale des portraits sociaux de territoire. </a:t>
            </a:r>
          </a:p>
        </p:txBody>
      </p:sp>
      <p:sp>
        <p:nvSpPr>
          <p:cNvPr id="66" name="ZoneTexte 5">
            <a:extLst>
              <a:ext uri="{FF2B5EF4-FFF2-40B4-BE49-F238E27FC236}">
                <a16:creationId xmlns:a16="http://schemas.microsoft.com/office/drawing/2014/main" id="{85FD36E4-5610-20D6-6C43-3683E4890578}"/>
              </a:ext>
            </a:extLst>
          </p:cNvPr>
          <p:cNvSpPr txBox="1"/>
          <p:nvPr/>
        </p:nvSpPr>
        <p:spPr>
          <a:xfrm>
            <a:off x="1371598" y="1622745"/>
            <a:ext cx="9724031" cy="41095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839CCE7-370B-E5F4-712C-8EBBAA3C65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7397" y="6289129"/>
            <a:ext cx="226710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BE771EE9-A78E-704F-84E9-218D134FBB1D}" type="datetime2">
              <a:rPr lang="fr-FR" sz="1100" smtClean="0">
                <a:solidFill>
                  <a:schemeClr val="tx1"/>
                </a:solidFill>
              </a:rPr>
              <a:t>vendredi 30 septembre 2022</a:t>
            </a:fld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022019D-E9B6-F4AA-3D16-608AA74A0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D47F2C9-7F23-9E4C-B03F-EC1EFCF80A14}" type="slidenum">
              <a:rPr lang="en-US" sz="11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10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66197CC-A158-DFE4-342C-1BA1601CEF8A}"/>
              </a:ext>
            </a:extLst>
          </p:cNvPr>
          <p:cNvSpPr txBox="1"/>
          <p:nvPr/>
        </p:nvSpPr>
        <p:spPr>
          <a:xfrm>
            <a:off x="1096371" y="1800886"/>
            <a:ext cx="9765798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.Apple Color Emoji UI"/>
              <a:buChar char="👉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Développement du territoire impacte les sujets du quotidien ;</a:t>
            </a:r>
          </a:p>
          <a:p>
            <a:pPr marL="342900" indent="-342900" algn="just">
              <a:lnSpc>
                <a:spcPct val="150000"/>
              </a:lnSpc>
              <a:buFont typeface=".Apple Color Emoji UI"/>
              <a:buChar char="👉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Croisement entre sujets du quotidien et question de la  participation ;</a:t>
            </a:r>
          </a:p>
          <a:p>
            <a:pPr marL="342900" indent="-342900" algn="just">
              <a:lnSpc>
                <a:spcPct val="150000"/>
              </a:lnSpc>
              <a:buFont typeface=".Apple Color Emoji UI"/>
              <a:buChar char="👉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Penser autrement et faire ensemble ;</a:t>
            </a:r>
          </a:p>
          <a:p>
            <a:pPr marL="342900" indent="-342900" algn="just">
              <a:lnSpc>
                <a:spcPct val="150000"/>
              </a:lnSpc>
              <a:buFont typeface=".Apple Color Emoji UI"/>
              <a:buChar char="👉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Mutualisation des acteurs dans l’élaboration des portraits sociaux de territoriaux ;</a:t>
            </a:r>
          </a:p>
          <a:p>
            <a:pPr marL="342900" indent="-342900" algn="just">
              <a:lnSpc>
                <a:spcPct val="150000"/>
              </a:lnSpc>
              <a:buFont typeface=".Apple Color Emoji UI"/>
              <a:buChar char="👉"/>
            </a:pP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fr-F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onnaissance et une compréhension des dynamiques endogènes ;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.Apple Color Emoji UI"/>
              <a:buChar char="👉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Repenser les « indicateurs descriptifs » des portraits sociaux de territoire ;</a:t>
            </a:r>
          </a:p>
          <a:p>
            <a:pPr marL="342900" indent="-342900" algn="just">
              <a:lnSpc>
                <a:spcPct val="150000"/>
              </a:lnSpc>
              <a:buFont typeface=".Apple Color Emoji UI"/>
              <a:buChar char="👉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Performances des structures sociales ;</a:t>
            </a:r>
          </a:p>
          <a:p>
            <a:pPr marL="342900" indent="-342900" algn="just">
              <a:lnSpc>
                <a:spcPct val="150000"/>
              </a:lnSpc>
              <a:buFont typeface=".Apple Color Emoji UI"/>
              <a:buChar char="👉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nouvelles formes de portraits sociaux de territoire à l’épreuve des mutations socio-spatiales ;</a:t>
            </a:r>
          </a:p>
          <a:p>
            <a:pPr marL="342900" indent="-342900" algn="just">
              <a:lnSpc>
                <a:spcPct val="150000"/>
              </a:lnSpc>
              <a:buFont typeface=".Apple Color Emoji UI"/>
              <a:buChar char="👉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Attractivité, compétitivité et production de données, ces nouveaux enjeux qui attendent les habitants</a:t>
            </a: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9693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193581C-9BEB-9112-7C70-F800745C7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7616" y="294538"/>
            <a:ext cx="3567680" cy="1033669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403D84-7FAB-B112-DC77-206F5AD3F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615" y="2178061"/>
            <a:ext cx="10369297" cy="3683358"/>
          </a:xfrm>
        </p:spPr>
        <p:txBody>
          <a:bodyPr anchor="ctr">
            <a:normAutofit/>
          </a:bodyPr>
          <a:lstStyle/>
          <a:p>
            <a:pPr algn="just"/>
            <a:r>
              <a:rPr lang="fr-FR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tat des lieux favorisant la compréhension des données de base du territoire </a:t>
            </a:r>
          </a:p>
          <a:p>
            <a:pPr algn="just"/>
            <a:r>
              <a:rPr lang="fr-FR" sz="20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fr-FR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instrument central pour la planification, la conception et la mise en œuvre d’un projet de territoire ;</a:t>
            </a:r>
          </a:p>
          <a:p>
            <a:pPr algn="just"/>
            <a:r>
              <a:rPr lang="fr-FR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ocument-source, palliant le manque de connaissance des nouveaux territoires émergents depuis la décentralisation</a:t>
            </a:r>
            <a:r>
              <a:rPr lang="fr-FR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;</a:t>
            </a:r>
          </a:p>
          <a:p>
            <a:pPr algn="just"/>
            <a:r>
              <a:rPr lang="fr-FR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question d’adaptabilité des portraits sociaux de territoires aux mutations contemporaines ? </a:t>
            </a:r>
            <a:r>
              <a:rPr lang="fr-FR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fr-FR" sz="20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43C14F-BD85-814A-3AD6-602C419772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fld id="{CF9DABF7-3814-3E4C-A3D2-D8464AF63CD8}" type="datetime2">
              <a:rPr lang="fr-FR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vendredi 30 septembre 2022</a:t>
            </a:fld>
            <a:endParaRPr lang="fr-FR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E20E7B3-C3AC-2ECB-16FE-6DF70E1E1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D47F2C9-7F23-9E4C-B03F-EC1EFCF80A14}" type="slidenum">
              <a:rPr lang="fr-FR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11</a:t>
            </a:fld>
            <a:endParaRPr lang="fr-FR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314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26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30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64CC1D5-FB94-B853-D8DA-89A0D4877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364" y="818984"/>
            <a:ext cx="10706428" cy="326852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b="1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MERCI DE VOTRE AIMABLE ATTENTION !!!</a:t>
            </a:r>
          </a:p>
        </p:txBody>
      </p:sp>
      <p:sp>
        <p:nvSpPr>
          <p:cNvPr id="42" name="Rectangle 36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C829481-E04C-D035-2957-C70A00CF16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70264" y="6455664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E71D5039-4F4E-B641-8C6B-7D069400A94C}" type="datetime2">
              <a:rPr lang="en-US" sz="1100">
                <a:solidFill>
                  <a:srgbClr val="FFFFFF"/>
                </a:solidFill>
              </a:rPr>
              <a:pPr algn="r">
                <a:spcAft>
                  <a:spcPts val="600"/>
                </a:spcAft>
              </a:pPr>
              <a:t>Friday, September 30, 2022</a:t>
            </a:fld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ECDD9F9-9D0F-4D24-1C23-2B4423985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D47F2C9-7F23-9E4C-B03F-EC1EFCF80A14}" type="slidenum">
              <a:rPr lang="en-US" sz="11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12</a:t>
            </a:fld>
            <a:endParaRPr lang="en-US" sz="11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39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7023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7" name="Rectangle 115">
            <a:extLst>
              <a:ext uri="{FF2B5EF4-FFF2-40B4-BE49-F238E27FC236}">
                <a16:creationId xmlns:a16="http://schemas.microsoft.com/office/drawing/2014/main" id="{2E17E911-875F-4DE5-8699-99D9F1805A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17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19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21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1" name="Freeform: Shape 123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2" name="Rectangle 125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DA16A5C-97ED-1A92-B01D-CD873FAA8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047" y="2501984"/>
            <a:ext cx="1971542" cy="1121494"/>
          </a:xfrm>
        </p:spPr>
        <p:txBody>
          <a:bodyPr anchor="b">
            <a:normAutofit/>
          </a:bodyPr>
          <a:lstStyle/>
          <a:p>
            <a:pPr algn="r"/>
            <a:r>
              <a:rPr lang="fr-FR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</a:t>
            </a:r>
          </a:p>
        </p:txBody>
      </p:sp>
      <p:graphicFrame>
        <p:nvGraphicFramePr>
          <p:cNvPr id="32" name="Espace réservé du contenu 2">
            <a:extLst>
              <a:ext uri="{FF2B5EF4-FFF2-40B4-BE49-F238E27FC236}">
                <a16:creationId xmlns:a16="http://schemas.microsoft.com/office/drawing/2014/main" id="{C77935C0-C540-03D9-5136-5347AF0B1E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3764077"/>
              </p:ext>
            </p:extLst>
          </p:nvPr>
        </p:nvGraphicFramePr>
        <p:xfrm>
          <a:off x="4581727" y="649480"/>
          <a:ext cx="3956217" cy="5546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38D31E-1780-BE7D-A76A-F04BD7FED8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833563" cy="365125"/>
          </a:xfrm>
        </p:spPr>
        <p:txBody>
          <a:bodyPr/>
          <a:lstStyle/>
          <a:p>
            <a:fld id="{C921EEA6-4383-2D4D-8F23-77E4882804E4}" type="datetime2">
              <a:rPr lang="fr-FR" smtClean="0">
                <a:solidFill>
                  <a:schemeClr val="tx1"/>
                </a:solidFill>
              </a:rPr>
              <a:t>vendredi 30 septembre 2022</a:t>
            </a:fld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FC50046-D9FF-FEA3-4104-A0A372C17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F2C9-7F23-9E4C-B03F-EC1EFCF80A14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888367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0" name="Rectangle 8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8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8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9AD50DD-F7F4-C799-09B2-46DD049BBDF0}"/>
              </a:ext>
            </a:extLst>
          </p:cNvPr>
          <p:cNvSpPr txBox="1"/>
          <p:nvPr/>
        </p:nvSpPr>
        <p:spPr>
          <a:xfrm>
            <a:off x="4452938" y="278535"/>
            <a:ext cx="3286120" cy="1033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kern="1200" dirty="0">
                <a:solidFill>
                  <a:srgbClr val="FFFFFF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97" name="ZoneTexte 2">
            <a:extLst>
              <a:ext uri="{FF2B5EF4-FFF2-40B4-BE49-F238E27FC236}">
                <a16:creationId xmlns:a16="http://schemas.microsoft.com/office/drawing/2014/main" id="{B946C9EF-E643-778C-A816-5AAF02175369}"/>
              </a:ext>
            </a:extLst>
          </p:cNvPr>
          <p:cNvSpPr txBox="1"/>
          <p:nvPr/>
        </p:nvSpPr>
        <p:spPr>
          <a:xfrm>
            <a:off x="299051" y="2438400"/>
            <a:ext cx="6615381" cy="38887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457200" indent="-34290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i="1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Connaissance territoriale ;</a:t>
            </a:r>
          </a:p>
          <a:p>
            <a:pPr marL="457200" indent="-34290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i="1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L’éducation populaire au service des territoires ;</a:t>
            </a:r>
          </a:p>
          <a:p>
            <a:pPr marL="457200" indent="-34290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Décentralisation : démocratie de proximité, décisions des citoyens</a:t>
            </a:r>
            <a:endParaRPr lang="en-US" sz="2000" i="1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34290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i="1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Montée en puissance du local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34290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local, espace d’engagement, solidarité et de coordination des rapports sociaux entre les habitants ;</a:t>
            </a:r>
          </a:p>
          <a:p>
            <a:pPr marL="457200" indent="-34290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Espace de support à un espace d’intervention sociale  (diagnostic de quartier) ;</a:t>
            </a:r>
          </a:p>
          <a:p>
            <a:pPr marL="457200" indent="-34290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08DC79-D4CE-B842-5D9F-BD258B074A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733550" cy="365125"/>
          </a:xfrm>
        </p:spPr>
        <p:txBody>
          <a:bodyPr/>
          <a:lstStyle/>
          <a:p>
            <a:fld id="{04A37B3B-FD38-0047-81B6-D5D3283FCAC3}" type="datetime2">
              <a:rPr lang="fr-FR" smtClean="0">
                <a:solidFill>
                  <a:schemeClr val="tx1"/>
                </a:solidFill>
              </a:rPr>
              <a:t>vendredi 30 septembre 2022</a:t>
            </a:fld>
            <a:endParaRPr lang="fr-FR">
              <a:solidFill>
                <a:schemeClr val="tx1"/>
              </a:solidFill>
            </a:endParaRPr>
          </a:p>
        </p:txBody>
      </p:sp>
      <p:sp>
        <p:nvSpPr>
          <p:cNvPr id="26" name="Espace réservé du numéro de diapositive 25">
            <a:extLst>
              <a:ext uri="{FF2B5EF4-FFF2-40B4-BE49-F238E27FC236}">
                <a16:creationId xmlns:a16="http://schemas.microsoft.com/office/drawing/2014/main" id="{E1F5F837-7BFF-1DEC-8947-66F4AD821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F2C9-7F23-9E4C-B03F-EC1EFCF80A14}" type="slidenum">
              <a:rPr lang="fr-FR" smtClean="0"/>
              <a:t>3</a:t>
            </a:fld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5E1EC5E-1067-429E-7E9B-66842583159F}"/>
              </a:ext>
            </a:extLst>
          </p:cNvPr>
          <p:cNvSpPr txBox="1"/>
          <p:nvPr/>
        </p:nvSpPr>
        <p:spPr>
          <a:xfrm>
            <a:off x="1036320" y="1847100"/>
            <a:ext cx="4461799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Pourquoi étudier l</a:t>
            </a:r>
            <a:r>
              <a:rPr lang="en-US" sz="1800" b="1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 portrait de territoire ? 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B1EDE5C-AE5A-53AF-43EB-EA13D03A7E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5613" y="1869276"/>
            <a:ext cx="4935206" cy="4074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1555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4" name="Rectangle 83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5E82FC7-1FD2-F6D7-1ABD-17F67D1F5F1B}"/>
              </a:ext>
            </a:extLst>
          </p:cNvPr>
          <p:cNvSpPr txBox="1"/>
          <p:nvPr/>
        </p:nvSpPr>
        <p:spPr>
          <a:xfrm>
            <a:off x="699712" y="258671"/>
            <a:ext cx="10958887" cy="8364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700" b="1" kern="1200" dirty="0">
                <a:solidFill>
                  <a:srgbClr val="FFFFFF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Le quartier des 3 Cités : Quelques éléments de cadrage</a:t>
            </a:r>
          </a:p>
        </p:txBody>
      </p:sp>
      <p:pic>
        <p:nvPicPr>
          <p:cNvPr id="4" name="Image 3" descr="Une image contenant carte&#10;&#10;Description générée automatiquement">
            <a:extLst>
              <a:ext uri="{FF2B5EF4-FFF2-40B4-BE49-F238E27FC236}">
                <a16:creationId xmlns:a16="http://schemas.microsoft.com/office/drawing/2014/main" id="{D0C1E1AD-4333-8483-56F7-C2A60BDF06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3359" y="1574310"/>
            <a:ext cx="5908162" cy="463987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F9BA50B9-58B0-5509-05E1-4B27ADF26928}"/>
              </a:ext>
            </a:extLst>
          </p:cNvPr>
          <p:cNvSpPr txBox="1"/>
          <p:nvPr/>
        </p:nvSpPr>
        <p:spPr>
          <a:xfrm>
            <a:off x="238735" y="2187550"/>
            <a:ext cx="5764145" cy="3687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endParaRPr lang="fr-FR" sz="1300" dirty="0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1400" u="none" strike="noStrike" dirty="0"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Situé dans les Faubourgs Sud</a:t>
            </a:r>
            <a:r>
              <a:rPr lang="fr-FR" sz="14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-Est de Poitiers</a:t>
            </a:r>
          </a:p>
          <a:p>
            <a:pPr algn="just">
              <a:lnSpc>
                <a:spcPct val="150000"/>
              </a:lnSpc>
            </a:pPr>
            <a:r>
              <a:rPr lang="fr-FR" sz="14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Fragmentation socio-spatiale</a:t>
            </a:r>
            <a:endParaRPr lang="fr-FR" sz="1400" u="none" strike="noStrike" dirty="0"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 terme Trois Cités est utilisé pour au moins 3 périmètres différents : </a:t>
            </a:r>
          </a:p>
          <a:p>
            <a:pPr marL="342900" marR="303530" lvl="0" indent="-342900" algn="just" fontAlgn="base">
              <a:lnSpc>
                <a:spcPct val="150000"/>
              </a:lnSpc>
              <a:spcAft>
                <a:spcPts val="800"/>
              </a:spcAft>
              <a:buClr>
                <a:srgbClr val="000000"/>
              </a:buClr>
              <a:buSzPts val="1100"/>
              <a:buFont typeface="Symbol" pitchFamily="2" charset="2"/>
              <a:buChar char="-"/>
            </a:pPr>
            <a:r>
              <a:rPr lang="fr-FR" sz="1400" u="none" strike="noStrike" dirty="0"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quartier administratif selon l’INSEE composée de 4 IRIS : Clos Gaultier/Les Sables, Les Cours, Grand ’Maison, Saint Cyprien ; </a:t>
            </a:r>
          </a:p>
          <a:p>
            <a:pPr marL="342900" marR="303530" lvl="0" indent="-342900" algn="just" fontAlgn="base">
              <a:lnSpc>
                <a:spcPct val="150000"/>
              </a:lnSpc>
              <a:spcAft>
                <a:spcPts val="10"/>
              </a:spcAft>
              <a:buClr>
                <a:srgbClr val="000000"/>
              </a:buClr>
              <a:buSzPts val="1100"/>
              <a:buFont typeface="Symbol" pitchFamily="2" charset="2"/>
              <a:buChar char="-"/>
            </a:pPr>
            <a:r>
              <a:rPr lang="fr-FR" sz="1400" u="none" strike="noStrike" dirty="0"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quartier prioritaire de la politique de la ville :  2 IRIS Clos Gaultier/ Les Sables et Saint Cyprien et une partie de Saint-Benoît  ;</a:t>
            </a:r>
          </a:p>
          <a:p>
            <a:pPr marL="342900" marR="303530" lvl="0" indent="-342900" algn="just" fontAlgn="base">
              <a:lnSpc>
                <a:spcPct val="150000"/>
              </a:lnSpc>
              <a:spcAft>
                <a:spcPts val="10"/>
              </a:spcAft>
              <a:buClr>
                <a:srgbClr val="000000"/>
              </a:buClr>
              <a:buSzPts val="1100"/>
              <a:buFont typeface="Symbol" pitchFamily="2" charset="2"/>
              <a:buChar char="-"/>
            </a:pPr>
            <a:r>
              <a:rPr lang="fr-FR" sz="1400" u="none" strike="noStrike" dirty="0"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territoire d’étude : les 4 IRIS mentionnées au-dessus + l’IRIS de La Plaine qui est complètement imbriquée géographiquement parlant dans le territoire des 3 Cités ; 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909DD32E-1A53-8960-26FD-E388AE1204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747838" cy="365125"/>
          </a:xfrm>
        </p:spPr>
        <p:txBody>
          <a:bodyPr/>
          <a:lstStyle/>
          <a:p>
            <a:fld id="{909E4BFB-B279-B544-91D2-C2786492DA6E}" type="datetime2">
              <a:rPr lang="fr-FR" smtClean="0">
                <a:solidFill>
                  <a:schemeClr val="tx1"/>
                </a:solidFill>
              </a:rPr>
              <a:t>vendredi 30 septembre 2022</a:t>
            </a:fld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C6DEEC45-D938-747A-F008-BA6DAD1E7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F2C9-7F23-9E4C-B03F-EC1EFCF80A14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267771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00E399C-C6A7-5895-FDB6-E93A0C291518}"/>
              </a:ext>
            </a:extLst>
          </p:cNvPr>
          <p:cNvSpPr txBox="1"/>
          <p:nvPr/>
        </p:nvSpPr>
        <p:spPr>
          <a:xfrm>
            <a:off x="2471738" y="294538"/>
            <a:ext cx="7458075" cy="1033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kern="1200" dirty="0">
                <a:solidFill>
                  <a:srgbClr val="FFFFFF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Problématique de l’étude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4A697B3-2CC3-B8DC-2637-6BD53BFFAC84}"/>
              </a:ext>
            </a:extLst>
          </p:cNvPr>
          <p:cNvSpPr txBox="1"/>
          <p:nvPr/>
        </p:nvSpPr>
        <p:spPr>
          <a:xfrm>
            <a:off x="1371599" y="1731264"/>
            <a:ext cx="9724031" cy="42702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endParaRPr lang="en-US" sz="2800" dirty="0">
              <a:effectLst/>
              <a:latin typeface="Times New Roman" panose="02020603050405020304" pitchFamily="18" charset="0"/>
              <a:ea typeface="Apple Symbols" panose="02000000000000000000" pitchFamily="2" charset="-79"/>
              <a:cs typeface="Times New Roman" panose="02020603050405020304" pitchFamily="18" charset="0"/>
            </a:endParaRP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5C4F96AF-AA82-7BF8-9270-22547FB5F3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762125" cy="365125"/>
          </a:xfrm>
        </p:spPr>
        <p:txBody>
          <a:bodyPr/>
          <a:lstStyle/>
          <a:p>
            <a:fld id="{B8D6984C-785B-0D48-8268-ED91C8B6A4E0}" type="datetime2">
              <a:rPr lang="fr-FR" smtClean="0">
                <a:solidFill>
                  <a:schemeClr val="tx1"/>
                </a:solidFill>
              </a:rPr>
              <a:t>vendredi 30 septembre 2022</a:t>
            </a:fld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4FCF152-8194-6482-CA24-1A647DC65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F2C9-7F23-9E4C-B03F-EC1EFCF80A14}" type="slidenum">
              <a:rPr lang="fr-FR" smtClean="0"/>
              <a:t>5</a:t>
            </a:fld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8F5D8F2-7919-1CFB-63BF-2CD0CA7507A1}"/>
              </a:ext>
            </a:extLst>
          </p:cNvPr>
          <p:cNvSpPr txBox="1"/>
          <p:nvPr/>
        </p:nvSpPr>
        <p:spPr>
          <a:xfrm>
            <a:off x="967285" y="1728291"/>
            <a:ext cx="10386515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Rappel de la command du stage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Mise à jour des données générales du quartier des 3 Cités en s’appuyant sur les données INSEE, sollicitant la CAF pour des données complémentaires,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Mise à jour des données politique de la ville à partir des sources disponibles (I-Ville, INSEE…)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portrait de territoire simplifié dans le cadre d’une candidature à l’expérimentation TZCLD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local, comme lieu d’action collective réinventée 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1BA8E86-B7D5-E9FB-11DA-7B8350DF9BE6}"/>
              </a:ext>
            </a:extLst>
          </p:cNvPr>
          <p:cNvSpPr txBox="1"/>
          <p:nvPr/>
        </p:nvSpPr>
        <p:spPr>
          <a:xfrm>
            <a:off x="967283" y="4726187"/>
            <a:ext cx="10257430" cy="8735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US" b="1" i="1" dirty="0">
                <a:latin typeface="Times New Roman" panose="02020603050405020304" pitchFamily="18" charset="0"/>
                <a:ea typeface="Apple Color Emoji" pitchFamily="2" charset="0"/>
                <a:cs typeface="Times New Roman" panose="02020603050405020304" pitchFamily="18" charset="0"/>
              </a:rPr>
              <a:t>La dimension locale des portraits sociaux de territoire à l’épreuve de l’appropriation par les habitants </a:t>
            </a:r>
            <a:r>
              <a:rPr lang="en-US" b="1" i="1" dirty="0">
                <a:effectLst/>
                <a:latin typeface="Times New Roman" panose="02020603050405020304" pitchFamily="18" charset="0"/>
                <a:ea typeface="Apple Color Emoji" pitchFamily="2" charset="0"/>
                <a:cs typeface="Times New Roman" panose="02020603050405020304" pitchFamily="18" charset="0"/>
              </a:rPr>
              <a:t>des mutations globales contemporaines</a:t>
            </a:r>
            <a:r>
              <a:rPr lang="en-US" b="1" i="1" dirty="0">
                <a:effectLst/>
                <a:latin typeface="Times New Roman" panose="02020603050405020304" pitchFamily="18" charset="0"/>
                <a:ea typeface="Apple Symbols" panose="02000000000000000000" pitchFamily="2" charset="-79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16194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3" name="Rectangle 15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Rectangle 15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Rectangle 157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Rectangle 15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5505B1E-F761-EB60-11CA-83D3884426C3}"/>
              </a:ext>
            </a:extLst>
          </p:cNvPr>
          <p:cNvSpPr txBox="1"/>
          <p:nvPr/>
        </p:nvSpPr>
        <p:spPr>
          <a:xfrm>
            <a:off x="1412139" y="520880"/>
            <a:ext cx="9718111" cy="11282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kern="1200" dirty="0">
                <a:solidFill>
                  <a:srgbClr val="FFFFFF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Approche méthodologique</a:t>
            </a:r>
          </a:p>
        </p:txBody>
      </p:sp>
      <p:graphicFrame>
        <p:nvGraphicFramePr>
          <p:cNvPr id="3" name="Diagramme 2">
            <a:extLst>
              <a:ext uri="{FF2B5EF4-FFF2-40B4-BE49-F238E27FC236}">
                <a16:creationId xmlns:a16="http://schemas.microsoft.com/office/drawing/2014/main" id="{322DB59C-3625-9315-3278-A1B3A985CD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2700583"/>
              </p:ext>
            </p:extLst>
          </p:nvPr>
        </p:nvGraphicFramePr>
        <p:xfrm>
          <a:off x="632085" y="2479125"/>
          <a:ext cx="10927829" cy="2507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EB8B45-64C4-0BA9-165D-1ACEC9201C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185416" cy="365125"/>
          </a:xfrm>
        </p:spPr>
        <p:txBody>
          <a:bodyPr/>
          <a:lstStyle/>
          <a:p>
            <a:fld id="{D47D13E1-5E26-EC48-893F-94D140CD4523}" type="datetime2">
              <a:rPr lang="fr-FR" smtClean="0">
                <a:solidFill>
                  <a:schemeClr val="tx1"/>
                </a:solidFill>
              </a:rPr>
              <a:t>vendredi 30 septembre 2022</a:t>
            </a:fld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315F4B3C-D31A-71B8-7459-64ABA7A03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F2C9-7F23-9E4C-B03F-EC1EFCF80A14}" type="slidenum">
              <a:rPr lang="fr-FR" smtClean="0"/>
              <a:t>6</a:t>
            </a:fld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0AA2FBA-E2E0-4A8F-910B-8A301E353E00}"/>
              </a:ext>
            </a:extLst>
          </p:cNvPr>
          <p:cNvSpPr txBox="1"/>
          <p:nvPr/>
        </p:nvSpPr>
        <p:spPr>
          <a:xfrm>
            <a:off x="838200" y="5025012"/>
            <a:ext cx="1051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Analyse d’exemples de portraits sociaux de territoire réalisés à l’échelle d’un quartier.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Limites de la méthode employée</a:t>
            </a:r>
          </a:p>
        </p:txBody>
      </p:sp>
    </p:spTree>
    <p:extLst>
      <p:ext uri="{BB962C8B-B14F-4D97-AF65-F5344CB8AC3E}">
        <p14:creationId xmlns:p14="http://schemas.microsoft.com/office/powerpoint/2010/main" val="397136444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" grpId="0">
        <p:bldAsOne/>
      </p:bldGraphic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12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14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16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9E0F09D-D1C1-0D25-14EA-A3177349A1C3}"/>
              </a:ext>
            </a:extLst>
          </p:cNvPr>
          <p:cNvSpPr txBox="1"/>
          <p:nvPr/>
        </p:nvSpPr>
        <p:spPr>
          <a:xfrm>
            <a:off x="459346" y="294538"/>
            <a:ext cx="10330574" cy="1033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kern="1200" dirty="0">
                <a:solidFill>
                  <a:srgbClr val="FFFFFF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Résultats : Que retenir</a:t>
            </a:r>
            <a:r>
              <a:rPr lang="en-US" sz="3600" b="1" dirty="0">
                <a:solidFill>
                  <a:srgbClr val="FFFFFF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du portrait de territoire?</a:t>
            </a:r>
            <a:endParaRPr lang="en-US" sz="3600" b="1" kern="1200" dirty="0">
              <a:solidFill>
                <a:srgbClr val="FFFFFF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41" name="ZoneTexte 7">
            <a:extLst>
              <a:ext uri="{FF2B5EF4-FFF2-40B4-BE49-F238E27FC236}">
                <a16:creationId xmlns:a16="http://schemas.microsoft.com/office/drawing/2014/main" id="{D564CDDA-0AA6-B450-BDF7-D593143EFFB2}"/>
              </a:ext>
            </a:extLst>
          </p:cNvPr>
          <p:cNvSpPr txBox="1"/>
          <p:nvPr/>
        </p:nvSpPr>
        <p:spPr>
          <a:xfrm>
            <a:off x="5678232" y="1805307"/>
            <a:ext cx="6462524" cy="49407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285750" indent="-228600" algn="just">
              <a:lnSpc>
                <a:spcPct val="17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Amélioration de la connaissance des acteurs, ressources et habitants du territoire,</a:t>
            </a:r>
          </a:p>
          <a:p>
            <a:pPr marL="285750" indent="-228600" algn="just">
              <a:lnSpc>
                <a:spcPct val="17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Besoins économiques, sociaux et sociétaux,</a:t>
            </a:r>
          </a:p>
          <a:p>
            <a:pPr marL="285750" indent="-228600" algn="just">
              <a:lnSpc>
                <a:spcPct val="17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Échanges et transversalité entre direction et acteurs,</a:t>
            </a:r>
          </a:p>
          <a:p>
            <a:pPr marL="285750" indent="-228600" algn="just">
              <a:lnSpc>
                <a:spcPct val="17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Première étape d’une démarche plus globale visant à aboutir et identifier et les domaines à agir</a:t>
            </a:r>
          </a:p>
          <a:p>
            <a:pPr marL="285750" indent="-228600" algn="just">
              <a:lnSpc>
                <a:spcPct val="17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Outil de management et d’encadrement de proximité et encourage la prise d’initiatives dans les territoires,</a:t>
            </a:r>
          </a:p>
          <a:p>
            <a:pPr marL="285750" indent="-228600" algn="just">
              <a:lnSpc>
                <a:spcPct val="17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Défini la stratégie de développement territorial et outil d’aide  à la décision.</a:t>
            </a:r>
            <a:endParaRPr lang="en-US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64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840105C-486F-F4F4-A589-3BEA081380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4724" y="6380899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6EE7D47F-3747-7C46-A46B-F9B2663C5D1F}" type="datetime2">
              <a:rPr lang="fr-FR" sz="1100" smtClean="0">
                <a:solidFill>
                  <a:schemeClr val="tx1"/>
                </a:solidFill>
              </a:rPr>
              <a:t>vendredi 30 septembre 2022</a:t>
            </a:fld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0A3013A-9E69-6337-BF1F-C559DC39D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D47F2C9-7F23-9E4C-B03F-EC1EFCF80A14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7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1" name="Picture 39792">
            <a:extLst>
              <a:ext uri="{FF2B5EF4-FFF2-40B4-BE49-F238E27FC236}">
                <a16:creationId xmlns:a16="http://schemas.microsoft.com/office/drawing/2014/main" id="{B8E0921A-F270-C686-E3CF-68D40B26543B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2488" y="1860768"/>
            <a:ext cx="5524500" cy="4531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7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C552BBB-C34C-40C3-BB6E-0F60D493200F}"/>
              </a:ext>
            </a:extLst>
          </p:cNvPr>
          <p:cNvSpPr txBox="1"/>
          <p:nvPr/>
        </p:nvSpPr>
        <p:spPr>
          <a:xfrm>
            <a:off x="478536" y="473901"/>
            <a:ext cx="10321986" cy="6429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Résultats : Orientations et limites de l’outil.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63E56B1-6F4D-623F-7FF0-6C2C3B719E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8536" y="6338062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47049D3E-3D3F-0549-8875-5D5AB7078EE8}" type="datetime2">
              <a:rPr lang="fr-FR" sz="1100" smtClean="0">
                <a:solidFill>
                  <a:schemeClr val="tx1"/>
                </a:solidFill>
              </a:rPr>
              <a:t>vendredi 30 septembre 2022</a:t>
            </a:fld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FAB8707-38E9-A1A7-AED8-6A462593A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D47F2C9-7F23-9E4C-B03F-EC1EFCF80A14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8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DD13AF91-8373-68F7-0174-B6A6F049C6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13786745"/>
              </p:ext>
            </p:extLst>
          </p:nvPr>
        </p:nvGraphicFramePr>
        <p:xfrm>
          <a:off x="478536" y="1885949"/>
          <a:ext cx="5575697" cy="4569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3" name="Diagramme 12">
            <a:extLst>
              <a:ext uri="{FF2B5EF4-FFF2-40B4-BE49-F238E27FC236}">
                <a16:creationId xmlns:a16="http://schemas.microsoft.com/office/drawing/2014/main" id="{CE37202C-1A6D-E4CF-879C-E24EF6364B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0407071"/>
              </p:ext>
            </p:extLst>
          </p:nvPr>
        </p:nvGraphicFramePr>
        <p:xfrm>
          <a:off x="6137768" y="2028975"/>
          <a:ext cx="5022574" cy="3994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81054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13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4DDB184-CE79-DA5C-4DFC-5E451C08D5CE}"/>
              </a:ext>
            </a:extLst>
          </p:cNvPr>
          <p:cNvSpPr txBox="1"/>
          <p:nvPr/>
        </p:nvSpPr>
        <p:spPr>
          <a:xfrm>
            <a:off x="1371599" y="294538"/>
            <a:ext cx="9895951" cy="1033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400" b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6" name="ZoneTexte 5">
            <a:extLst>
              <a:ext uri="{FF2B5EF4-FFF2-40B4-BE49-F238E27FC236}">
                <a16:creationId xmlns:a16="http://schemas.microsoft.com/office/drawing/2014/main" id="{85FD36E4-5610-20D6-6C43-3683E4890578}"/>
              </a:ext>
            </a:extLst>
          </p:cNvPr>
          <p:cNvSpPr txBox="1"/>
          <p:nvPr/>
        </p:nvSpPr>
        <p:spPr>
          <a:xfrm>
            <a:off x="1371599" y="2318197"/>
            <a:ext cx="9724031" cy="3683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839CCE7-370B-E5F4-712C-8EBBAA3C65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29749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8FBE3B6E-3342-4840-8A93-AEA1256C6EB7}" type="datetime2">
              <a:rPr lang="fr-FR" sz="1100" smtClean="0">
                <a:solidFill>
                  <a:schemeClr val="tx1"/>
                </a:solidFill>
              </a:rPr>
              <a:t>vendredi 30 septembre 2022</a:t>
            </a:fld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022019D-E9B6-F4AA-3D16-608AA74A0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D47F2C9-7F23-9E4C-B03F-EC1EFCF80A14}" type="slidenum">
              <a:rPr lang="en-US" sz="11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9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FCD65BA-7D54-D3CA-2840-E8B1C22AE9C9}"/>
              </a:ext>
            </a:extLst>
          </p:cNvPr>
          <p:cNvSpPr txBox="1"/>
          <p:nvPr/>
        </p:nvSpPr>
        <p:spPr>
          <a:xfrm>
            <a:off x="2970800" y="441811"/>
            <a:ext cx="6455613" cy="5909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Application :  Le cas des 3 Cités</a:t>
            </a:r>
          </a:p>
        </p:txBody>
      </p:sp>
      <p:graphicFrame>
        <p:nvGraphicFramePr>
          <p:cNvPr id="5" name="ZoneTexte 9">
            <a:extLst>
              <a:ext uri="{FF2B5EF4-FFF2-40B4-BE49-F238E27FC236}">
                <a16:creationId xmlns:a16="http://schemas.microsoft.com/office/drawing/2014/main" id="{9FBB4E2A-0CBB-1E19-61F8-5DF52D9606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2825913"/>
              </p:ext>
            </p:extLst>
          </p:nvPr>
        </p:nvGraphicFramePr>
        <p:xfrm>
          <a:off x="459350" y="1825626"/>
          <a:ext cx="11254114" cy="41759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91703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7508</TotalTime>
  <Words>1005</Words>
  <Application>Microsoft Macintosh PowerPoint</Application>
  <PresentationFormat>Grand écran</PresentationFormat>
  <Paragraphs>121</Paragraphs>
  <Slides>12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.Apple Color Emoji UI</vt:lpstr>
      <vt:lpstr>Arial</vt:lpstr>
      <vt:lpstr>Calibri</vt:lpstr>
      <vt:lpstr>Calibri Light</vt:lpstr>
      <vt:lpstr>Symbol</vt:lpstr>
      <vt:lpstr>Times New Roman</vt:lpstr>
      <vt:lpstr>Thème Office</vt:lpstr>
      <vt:lpstr>Présentation PowerPoint</vt:lpstr>
      <vt:lpstr>Plan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Conclusion</vt:lpstr>
      <vt:lpstr>MERCI DE VOTRE AIMABLE ATTENTION 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Issa DIOUF</dc:creator>
  <cp:lastModifiedBy>Issa DIOUF</cp:lastModifiedBy>
  <cp:revision>17</cp:revision>
  <dcterms:created xsi:type="dcterms:W3CDTF">2022-06-04T16:10:30Z</dcterms:created>
  <dcterms:modified xsi:type="dcterms:W3CDTF">2022-09-30T12:12:54Z</dcterms:modified>
</cp:coreProperties>
</file>